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1" r:id="rId5"/>
  </p:sldMasterIdLst>
  <p:notesMasterIdLst>
    <p:notesMasterId r:id="rId30"/>
  </p:notesMasterIdLst>
  <p:handoutMasterIdLst>
    <p:handoutMasterId r:id="rId31"/>
  </p:handoutMasterIdLst>
  <p:sldIdLst>
    <p:sldId id="330" r:id="rId6"/>
    <p:sldId id="275" r:id="rId7"/>
    <p:sldId id="299" r:id="rId8"/>
    <p:sldId id="301" r:id="rId9"/>
    <p:sldId id="304" r:id="rId10"/>
    <p:sldId id="329" r:id="rId11"/>
    <p:sldId id="305" r:id="rId12"/>
    <p:sldId id="308" r:id="rId13"/>
    <p:sldId id="309" r:id="rId14"/>
    <p:sldId id="326" r:id="rId15"/>
    <p:sldId id="311" r:id="rId16"/>
    <p:sldId id="313" r:id="rId17"/>
    <p:sldId id="318" r:id="rId18"/>
    <p:sldId id="314" r:id="rId19"/>
    <p:sldId id="315" r:id="rId20"/>
    <p:sldId id="316" r:id="rId21"/>
    <p:sldId id="317" r:id="rId22"/>
    <p:sldId id="319" r:id="rId23"/>
    <p:sldId id="320" r:id="rId24"/>
    <p:sldId id="321" r:id="rId25"/>
    <p:sldId id="322" r:id="rId26"/>
    <p:sldId id="323" r:id="rId27"/>
    <p:sldId id="324" r:id="rId28"/>
    <p:sldId id="331" r:id="rId29"/>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7260A-59C0-14B3-32D0-DA78073E2489}" name="Floriane DESILLE" initials="FD" userId="S::fdesille@cress-bretagne.org::72fce566-2599-42e0-aa86-903092c03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ACD5"/>
    <a:srgbClr val="274D66"/>
    <a:srgbClr val="EE764E"/>
    <a:srgbClr val="33576E"/>
    <a:srgbClr val="CC0099"/>
    <a:srgbClr val="FCBF00"/>
    <a:srgbClr val="D7F2F9"/>
    <a:srgbClr val="FFF0C1"/>
    <a:srgbClr val="61CCE9"/>
    <a:srgbClr val="BDE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E17FA-3CAE-4623-A819-8276DA4B6C0F}" v="4" dt="2025-03-13T16:57:40.4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11" d="100"/>
          <a:sy n="111" d="100"/>
        </p:scale>
        <p:origin x="600" y="108"/>
      </p:cViewPr>
      <p:guideLst/>
    </p:cSldViewPr>
  </p:slideViewPr>
  <p:notesTextViewPr>
    <p:cViewPr>
      <p:scale>
        <a:sx n="1" d="1"/>
        <a:sy n="1" d="1"/>
      </p:scale>
      <p:origin x="0" y="0"/>
    </p:cViewPr>
  </p:notesTextViewPr>
  <p:sorterViewPr>
    <p:cViewPr>
      <p:scale>
        <a:sx n="100" d="100"/>
        <a:sy n="100" d="100"/>
      </p:scale>
      <p:origin x="0" y="-3372"/>
    </p:cViewPr>
  </p:sorterViewPr>
  <p:notesViewPr>
    <p:cSldViewPr snapToGrid="0">
      <p:cViewPr varScale="1">
        <p:scale>
          <a:sx n="84" d="100"/>
          <a:sy n="84"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iam CARRE" userId="b137752d-a799-425a-bac7-73f343eaebf5" providerId="ADAL" clId="{64FE17FA-3CAE-4623-A819-8276DA4B6C0F}"/>
    <pc:docChg chg="undo custSel delSld modSld delMainMaster modMainMaster">
      <pc:chgData name="Myriam CARRE" userId="b137752d-a799-425a-bac7-73f343eaebf5" providerId="ADAL" clId="{64FE17FA-3CAE-4623-A819-8276DA4B6C0F}" dt="2025-03-13T16:57:40.414" v="1429"/>
      <pc:docMkLst>
        <pc:docMk/>
      </pc:docMkLst>
      <pc:sldChg chg="modSp del mod">
        <pc:chgData name="Myriam CARRE" userId="b137752d-a799-425a-bac7-73f343eaebf5" providerId="ADAL" clId="{64FE17FA-3CAE-4623-A819-8276DA4B6C0F}" dt="2025-02-26T09:46:24.017" v="294" actId="2696"/>
        <pc:sldMkLst>
          <pc:docMk/>
          <pc:sldMk cId="2070480442" sldId="263"/>
        </pc:sldMkLst>
      </pc:sldChg>
      <pc:sldChg chg="modSp mod">
        <pc:chgData name="Myriam CARRE" userId="b137752d-a799-425a-bac7-73f343eaebf5" providerId="ADAL" clId="{64FE17FA-3CAE-4623-A819-8276DA4B6C0F}" dt="2025-03-04T15:49:50.213" v="700" actId="207"/>
        <pc:sldMkLst>
          <pc:docMk/>
          <pc:sldMk cId="1311157732" sldId="275"/>
        </pc:sldMkLst>
        <pc:spChg chg="mod">
          <ac:chgData name="Myriam CARRE" userId="b137752d-a799-425a-bac7-73f343eaebf5" providerId="ADAL" clId="{64FE17FA-3CAE-4623-A819-8276DA4B6C0F}" dt="2025-03-04T15:49:43.621" v="699" actId="207"/>
          <ac:spMkLst>
            <pc:docMk/>
            <pc:sldMk cId="1311157732" sldId="275"/>
            <ac:spMk id="2" creationId="{B5804014-5B8F-A05B-268E-95BCED362528}"/>
          </ac:spMkLst>
        </pc:spChg>
        <pc:spChg chg="mod">
          <ac:chgData name="Myriam CARRE" userId="b137752d-a799-425a-bac7-73f343eaebf5" providerId="ADAL" clId="{64FE17FA-3CAE-4623-A819-8276DA4B6C0F}" dt="2025-03-04T15:30:42.587" v="461" actId="2711"/>
          <ac:spMkLst>
            <pc:docMk/>
            <pc:sldMk cId="1311157732" sldId="275"/>
            <ac:spMk id="3" creationId="{5B5C44E2-ECDD-15E3-EEEC-ABDB63B35AE8}"/>
          </ac:spMkLst>
        </pc:spChg>
        <pc:spChg chg="mod">
          <ac:chgData name="Myriam CARRE" userId="b137752d-a799-425a-bac7-73f343eaebf5" providerId="ADAL" clId="{64FE17FA-3CAE-4623-A819-8276DA4B6C0F}" dt="2025-03-04T15:49:38.013" v="698" actId="207"/>
          <ac:spMkLst>
            <pc:docMk/>
            <pc:sldMk cId="1311157732" sldId="275"/>
            <ac:spMk id="4" creationId="{398F5DDB-EF59-4CD3-F5EA-1DA4E70F3F32}"/>
          </ac:spMkLst>
        </pc:spChg>
        <pc:spChg chg="mod">
          <ac:chgData name="Myriam CARRE" userId="b137752d-a799-425a-bac7-73f343eaebf5" providerId="ADAL" clId="{64FE17FA-3CAE-4623-A819-8276DA4B6C0F}" dt="2025-03-04T15:49:50.213" v="700" actId="207"/>
          <ac:spMkLst>
            <pc:docMk/>
            <pc:sldMk cId="1311157732" sldId="275"/>
            <ac:spMk id="5" creationId="{01F71B8E-508D-3088-39C9-E615B26E8C1F}"/>
          </ac:spMkLst>
        </pc:spChg>
        <pc:spChg chg="mod">
          <ac:chgData name="Myriam CARRE" userId="b137752d-a799-425a-bac7-73f343eaebf5" providerId="ADAL" clId="{64FE17FA-3CAE-4623-A819-8276DA4B6C0F}" dt="2025-03-04T15:49:33.160" v="697" actId="1076"/>
          <ac:spMkLst>
            <pc:docMk/>
            <pc:sldMk cId="1311157732" sldId="275"/>
            <ac:spMk id="15" creationId="{11690501-7C60-4756-A896-DFAB98DE53A1}"/>
          </ac:spMkLst>
        </pc:spChg>
      </pc:sldChg>
      <pc:sldChg chg="modSp mod">
        <pc:chgData name="Myriam CARRE" userId="b137752d-a799-425a-bac7-73f343eaebf5" providerId="ADAL" clId="{64FE17FA-3CAE-4623-A819-8276DA4B6C0F}" dt="2025-03-04T15:51:58.627" v="720" actId="113"/>
        <pc:sldMkLst>
          <pc:docMk/>
          <pc:sldMk cId="725618000" sldId="299"/>
        </pc:sldMkLst>
        <pc:spChg chg="mod">
          <ac:chgData name="Myriam CARRE" userId="b137752d-a799-425a-bac7-73f343eaebf5" providerId="ADAL" clId="{64FE17FA-3CAE-4623-A819-8276DA4B6C0F}" dt="2025-03-04T15:51:58.627" v="720" actId="113"/>
          <ac:spMkLst>
            <pc:docMk/>
            <pc:sldMk cId="725618000" sldId="299"/>
            <ac:spMk id="3" creationId="{4766F241-8F23-FD96-1730-7FF9DB92992E}"/>
          </ac:spMkLst>
        </pc:spChg>
      </pc:sldChg>
      <pc:sldChg chg="addSp delSp modSp mod">
        <pc:chgData name="Myriam CARRE" userId="b137752d-a799-425a-bac7-73f343eaebf5" providerId="ADAL" clId="{64FE17FA-3CAE-4623-A819-8276DA4B6C0F}" dt="2025-03-04T15:54:59.216" v="744" actId="478"/>
        <pc:sldMkLst>
          <pc:docMk/>
          <pc:sldMk cId="894530169" sldId="301"/>
        </pc:sldMkLst>
        <pc:spChg chg="mod">
          <ac:chgData name="Myriam CARRE" userId="b137752d-a799-425a-bac7-73f343eaebf5" providerId="ADAL" clId="{64FE17FA-3CAE-4623-A819-8276DA4B6C0F}" dt="2025-03-04T15:53:08.292" v="730" actId="113"/>
          <ac:spMkLst>
            <pc:docMk/>
            <pc:sldMk cId="894530169" sldId="301"/>
            <ac:spMk id="4" creationId="{046F947A-C748-F652-6E2A-71BAB98D6C3D}"/>
          </ac:spMkLst>
        </pc:spChg>
        <pc:spChg chg="mod">
          <ac:chgData name="Myriam CARRE" userId="b137752d-a799-425a-bac7-73f343eaebf5" providerId="ADAL" clId="{64FE17FA-3CAE-4623-A819-8276DA4B6C0F}" dt="2025-03-04T15:54:52.177" v="743" actId="207"/>
          <ac:spMkLst>
            <pc:docMk/>
            <pc:sldMk cId="894530169" sldId="301"/>
            <ac:spMk id="8" creationId="{081DB4E6-E543-E51C-C233-60E92B44D909}"/>
          </ac:spMkLst>
        </pc:spChg>
        <pc:spChg chg="mod">
          <ac:chgData name="Myriam CARRE" userId="b137752d-a799-425a-bac7-73f343eaebf5" providerId="ADAL" clId="{64FE17FA-3CAE-4623-A819-8276DA4B6C0F}" dt="2025-03-04T15:53:08.292" v="730" actId="113"/>
          <ac:spMkLst>
            <pc:docMk/>
            <pc:sldMk cId="894530169" sldId="301"/>
            <ac:spMk id="9" creationId="{99312317-27E4-F2B2-6B83-C215E5637D94}"/>
          </ac:spMkLst>
        </pc:spChg>
        <pc:spChg chg="mod">
          <ac:chgData name="Myriam CARRE" userId="b137752d-a799-425a-bac7-73f343eaebf5" providerId="ADAL" clId="{64FE17FA-3CAE-4623-A819-8276DA4B6C0F}" dt="2025-03-04T15:53:08.292" v="730" actId="113"/>
          <ac:spMkLst>
            <pc:docMk/>
            <pc:sldMk cId="894530169" sldId="301"/>
            <ac:spMk id="10" creationId="{1D137408-ED88-2F9B-3715-10F44F90116D}"/>
          </ac:spMkLst>
        </pc:spChg>
        <pc:spChg chg="mod">
          <ac:chgData name="Myriam CARRE" userId="b137752d-a799-425a-bac7-73f343eaebf5" providerId="ADAL" clId="{64FE17FA-3CAE-4623-A819-8276DA4B6C0F}" dt="2025-03-04T15:54:05.177" v="741" actId="5793"/>
          <ac:spMkLst>
            <pc:docMk/>
            <pc:sldMk cId="894530169" sldId="301"/>
            <ac:spMk id="12" creationId="{4C4125A6-0165-A597-249B-8096E6BA1F53}"/>
          </ac:spMkLst>
        </pc:spChg>
        <pc:spChg chg="mod">
          <ac:chgData name="Myriam CARRE" userId="b137752d-a799-425a-bac7-73f343eaebf5" providerId="ADAL" clId="{64FE17FA-3CAE-4623-A819-8276DA4B6C0F}" dt="2025-03-04T15:53:30.796" v="734" actId="113"/>
          <ac:spMkLst>
            <pc:docMk/>
            <pc:sldMk cId="894530169" sldId="301"/>
            <ac:spMk id="15" creationId="{07326074-E799-4F6E-1636-B4754C8AAD41}"/>
          </ac:spMkLst>
        </pc:spChg>
        <pc:spChg chg="mod">
          <ac:chgData name="Myriam CARRE" userId="b137752d-a799-425a-bac7-73f343eaebf5" providerId="ADAL" clId="{64FE17FA-3CAE-4623-A819-8276DA4B6C0F}" dt="2025-03-04T15:53:30.796" v="734" actId="113"/>
          <ac:spMkLst>
            <pc:docMk/>
            <pc:sldMk cId="894530169" sldId="301"/>
            <ac:spMk id="16" creationId="{DDD1DE04-DF51-39E9-E5B6-6672EC16D824}"/>
          </ac:spMkLst>
        </pc:spChg>
        <pc:spChg chg="mod">
          <ac:chgData name="Myriam CARRE" userId="b137752d-a799-425a-bac7-73f343eaebf5" providerId="ADAL" clId="{64FE17FA-3CAE-4623-A819-8276DA4B6C0F}" dt="2025-03-04T15:53:17.179" v="732" actId="255"/>
          <ac:spMkLst>
            <pc:docMk/>
            <pc:sldMk cId="894530169" sldId="301"/>
            <ac:spMk id="17" creationId="{42884209-3E29-5C07-1ADE-B7E3BADD3019}"/>
          </ac:spMkLst>
        </pc:spChg>
        <pc:graphicFrameChg chg="mod modGraphic">
          <ac:chgData name="Myriam CARRE" userId="b137752d-a799-425a-bac7-73f343eaebf5" providerId="ADAL" clId="{64FE17FA-3CAE-4623-A819-8276DA4B6C0F}" dt="2025-03-04T15:54:49.758" v="742" actId="207"/>
          <ac:graphicFrameMkLst>
            <pc:docMk/>
            <pc:sldMk cId="894530169" sldId="301"/>
            <ac:graphicFrameMk id="3" creationId="{C18974A1-FF82-47AD-A396-DE79158716E6}"/>
          </ac:graphicFrameMkLst>
        </pc:graphicFrameChg>
      </pc:sldChg>
      <pc:sldChg chg="modSp mod">
        <pc:chgData name="Myriam CARRE" userId="b137752d-a799-425a-bac7-73f343eaebf5" providerId="ADAL" clId="{64FE17FA-3CAE-4623-A819-8276DA4B6C0F}" dt="2025-03-04T16:02:53.587" v="842" actId="207"/>
        <pc:sldMkLst>
          <pc:docMk/>
          <pc:sldMk cId="4182114086" sldId="304"/>
        </pc:sldMkLst>
        <pc:spChg chg="mod">
          <ac:chgData name="Myriam CARRE" userId="b137752d-a799-425a-bac7-73f343eaebf5" providerId="ADAL" clId="{64FE17FA-3CAE-4623-A819-8276DA4B6C0F}" dt="2025-03-04T15:55:19.140" v="745" actId="207"/>
          <ac:spMkLst>
            <pc:docMk/>
            <pc:sldMk cId="4182114086" sldId="304"/>
            <ac:spMk id="5" creationId="{90275A39-A61C-6382-CC60-D4689997DC8D}"/>
          </ac:spMkLst>
        </pc:spChg>
        <pc:spChg chg="mod">
          <ac:chgData name="Myriam CARRE" userId="b137752d-a799-425a-bac7-73f343eaebf5" providerId="ADAL" clId="{64FE17FA-3CAE-4623-A819-8276DA4B6C0F}" dt="2025-03-04T16:02:53.587" v="842" actId="207"/>
          <ac:spMkLst>
            <pc:docMk/>
            <pc:sldMk cId="4182114086" sldId="304"/>
            <ac:spMk id="6" creationId="{C17BEB80-4459-3BA8-2C4A-E55E4FF949F7}"/>
          </ac:spMkLst>
        </pc:spChg>
        <pc:spChg chg="mod">
          <ac:chgData name="Myriam CARRE" userId="b137752d-a799-425a-bac7-73f343eaebf5" providerId="ADAL" clId="{64FE17FA-3CAE-4623-A819-8276DA4B6C0F}" dt="2025-03-04T15:55:29.064" v="748" actId="207"/>
          <ac:spMkLst>
            <pc:docMk/>
            <pc:sldMk cId="4182114086" sldId="304"/>
            <ac:spMk id="8" creationId="{C7BC927B-059D-A74A-18A1-1A35440E77C5}"/>
          </ac:spMkLst>
        </pc:spChg>
        <pc:spChg chg="mod">
          <ac:chgData name="Myriam CARRE" userId="b137752d-a799-425a-bac7-73f343eaebf5" providerId="ADAL" clId="{64FE17FA-3CAE-4623-A819-8276DA4B6C0F}" dt="2025-03-04T15:55:22.439" v="746" actId="208"/>
          <ac:spMkLst>
            <pc:docMk/>
            <pc:sldMk cId="4182114086" sldId="304"/>
            <ac:spMk id="9" creationId="{88902519-D681-BC42-23A8-F73BC54A0B50}"/>
          </ac:spMkLst>
        </pc:spChg>
        <pc:spChg chg="mod">
          <ac:chgData name="Myriam CARRE" userId="b137752d-a799-425a-bac7-73f343eaebf5" providerId="ADAL" clId="{64FE17FA-3CAE-4623-A819-8276DA4B6C0F}" dt="2025-03-04T15:55:24.729" v="747" actId="208"/>
          <ac:spMkLst>
            <pc:docMk/>
            <pc:sldMk cId="4182114086" sldId="304"/>
            <ac:spMk id="10" creationId="{67915EB5-C4A7-1F28-38C4-BB6EBCD667C6}"/>
          </ac:spMkLst>
        </pc:spChg>
        <pc:spChg chg="mod">
          <ac:chgData name="Myriam CARRE" userId="b137752d-a799-425a-bac7-73f343eaebf5" providerId="ADAL" clId="{64FE17FA-3CAE-4623-A819-8276DA4B6C0F}" dt="2025-03-04T15:56:31.972" v="754" actId="27636"/>
          <ac:spMkLst>
            <pc:docMk/>
            <pc:sldMk cId="4182114086" sldId="304"/>
            <ac:spMk id="14" creationId="{1DE6D00B-8490-4A4C-8BC1-B43BAAF33548}"/>
          </ac:spMkLst>
        </pc:spChg>
      </pc:sldChg>
      <pc:sldChg chg="addSp delSp modSp mod">
        <pc:chgData name="Myriam CARRE" userId="b137752d-a799-425a-bac7-73f343eaebf5" providerId="ADAL" clId="{64FE17FA-3CAE-4623-A819-8276DA4B6C0F}" dt="2025-03-04T16:00:27.769" v="822"/>
        <pc:sldMkLst>
          <pc:docMk/>
          <pc:sldMk cId="1073176281" sldId="305"/>
        </pc:sldMkLst>
        <pc:spChg chg="add mod">
          <ac:chgData name="Myriam CARRE" userId="b137752d-a799-425a-bac7-73f343eaebf5" providerId="ADAL" clId="{64FE17FA-3CAE-4623-A819-8276DA4B6C0F}" dt="2025-03-04T16:00:27.769" v="822"/>
          <ac:spMkLst>
            <pc:docMk/>
            <pc:sldMk cId="1073176281" sldId="305"/>
            <ac:spMk id="3" creationId="{B36F24A8-58CF-E50A-7C23-8EAD6057850A}"/>
          </ac:spMkLst>
        </pc:spChg>
        <pc:spChg chg="mod">
          <ac:chgData name="Myriam CARRE" userId="b137752d-a799-425a-bac7-73f343eaebf5" providerId="ADAL" clId="{64FE17FA-3CAE-4623-A819-8276DA4B6C0F}" dt="2025-03-04T16:00:09.793" v="819" actId="1076"/>
          <ac:spMkLst>
            <pc:docMk/>
            <pc:sldMk cId="1073176281" sldId="305"/>
            <ac:spMk id="7" creationId="{0BCF4C20-8439-C1B3-F18F-62F9E9A0FAD9}"/>
          </ac:spMkLst>
        </pc:spChg>
        <pc:spChg chg="mod">
          <ac:chgData name="Myriam CARRE" userId="b137752d-a799-425a-bac7-73f343eaebf5" providerId="ADAL" clId="{64FE17FA-3CAE-4623-A819-8276DA4B6C0F}" dt="2025-03-04T15:59:58.785" v="818" actId="20577"/>
          <ac:spMkLst>
            <pc:docMk/>
            <pc:sldMk cId="1073176281" sldId="305"/>
            <ac:spMk id="15" creationId="{11690501-7C60-4756-A896-DFAB98DE53A1}"/>
          </ac:spMkLst>
        </pc:spChg>
      </pc:sldChg>
      <pc:sldChg chg="addSp delSp modSp mod">
        <pc:chgData name="Myriam CARRE" userId="b137752d-a799-425a-bac7-73f343eaebf5" providerId="ADAL" clId="{64FE17FA-3CAE-4623-A819-8276DA4B6C0F}" dt="2025-03-04T16:06:13.362" v="868" actId="12385"/>
        <pc:sldMkLst>
          <pc:docMk/>
          <pc:sldMk cId="3128980362" sldId="308"/>
        </pc:sldMkLst>
        <pc:spChg chg="mod">
          <ac:chgData name="Myriam CARRE" userId="b137752d-a799-425a-bac7-73f343eaebf5" providerId="ADAL" clId="{64FE17FA-3CAE-4623-A819-8276DA4B6C0F}" dt="2025-03-04T16:00:45.175" v="827" actId="207"/>
          <ac:spMkLst>
            <pc:docMk/>
            <pc:sldMk cId="3128980362" sldId="308"/>
            <ac:spMk id="3" creationId="{8674CA9D-B684-997F-EAF4-546252891761}"/>
          </ac:spMkLst>
        </pc:spChg>
        <pc:spChg chg="mod">
          <ac:chgData name="Myriam CARRE" userId="b137752d-a799-425a-bac7-73f343eaebf5" providerId="ADAL" clId="{64FE17FA-3CAE-4623-A819-8276DA4B6C0F}" dt="2025-03-04T16:01:09.809" v="832" actId="20577"/>
          <ac:spMkLst>
            <pc:docMk/>
            <pc:sldMk cId="3128980362" sldId="308"/>
            <ac:spMk id="4" creationId="{234C9BD8-6CD3-EDB1-08AB-7AB7DE55B205}"/>
          </ac:spMkLst>
        </pc:spChg>
        <pc:spChg chg="add mod">
          <ac:chgData name="Myriam CARRE" userId="b137752d-a799-425a-bac7-73f343eaebf5" providerId="ADAL" clId="{64FE17FA-3CAE-4623-A819-8276DA4B6C0F}" dt="2025-03-04T16:00:31.284" v="824"/>
          <ac:spMkLst>
            <pc:docMk/>
            <pc:sldMk cId="3128980362" sldId="308"/>
            <ac:spMk id="6" creationId="{96C4C9EE-4668-02AD-CEC4-77CBD5149D39}"/>
          </ac:spMkLst>
        </pc:spChg>
        <pc:spChg chg="mod">
          <ac:chgData name="Myriam CARRE" userId="b137752d-a799-425a-bac7-73f343eaebf5" providerId="ADAL" clId="{64FE17FA-3CAE-4623-A819-8276DA4B6C0F}" dt="2025-03-04T16:00:16.321" v="820" actId="1076"/>
          <ac:spMkLst>
            <pc:docMk/>
            <pc:sldMk cId="3128980362" sldId="308"/>
            <ac:spMk id="7" creationId="{DFC5974C-5983-3474-D96D-73A6058B301A}"/>
          </ac:spMkLst>
        </pc:spChg>
        <pc:graphicFrameChg chg="modGraphic">
          <ac:chgData name="Myriam CARRE" userId="b137752d-a799-425a-bac7-73f343eaebf5" providerId="ADAL" clId="{64FE17FA-3CAE-4623-A819-8276DA4B6C0F}" dt="2025-03-04T16:06:13.362" v="868" actId="12385"/>
          <ac:graphicFrameMkLst>
            <pc:docMk/>
            <pc:sldMk cId="3128980362" sldId="308"/>
            <ac:graphicFrameMk id="5" creationId="{879BB7B2-9E6B-1192-8D52-5F5533A8796C}"/>
          </ac:graphicFrameMkLst>
        </pc:graphicFrameChg>
      </pc:sldChg>
      <pc:sldChg chg="modSp mod">
        <pc:chgData name="Myriam CARRE" userId="b137752d-a799-425a-bac7-73f343eaebf5" providerId="ADAL" clId="{64FE17FA-3CAE-4623-A819-8276DA4B6C0F}" dt="2025-03-04T16:05:16.662" v="864" actId="208"/>
        <pc:sldMkLst>
          <pc:docMk/>
          <pc:sldMk cId="3619407228" sldId="309"/>
        </pc:sldMkLst>
        <pc:spChg chg="mod">
          <ac:chgData name="Myriam CARRE" userId="b137752d-a799-425a-bac7-73f343eaebf5" providerId="ADAL" clId="{64FE17FA-3CAE-4623-A819-8276DA4B6C0F}" dt="2025-03-04T16:02:42.580" v="841" actId="207"/>
          <ac:spMkLst>
            <pc:docMk/>
            <pc:sldMk cId="3619407228" sldId="309"/>
            <ac:spMk id="2" creationId="{4D6101F7-689C-031B-1E45-7C6087EDF115}"/>
          </ac:spMkLst>
        </pc:spChg>
        <pc:spChg chg="mod">
          <ac:chgData name="Myriam CARRE" userId="b137752d-a799-425a-bac7-73f343eaebf5" providerId="ADAL" clId="{64FE17FA-3CAE-4623-A819-8276DA4B6C0F}" dt="2025-03-04T16:05:14.328" v="863" actId="207"/>
          <ac:spMkLst>
            <pc:docMk/>
            <pc:sldMk cId="3619407228" sldId="309"/>
            <ac:spMk id="13" creationId="{19070530-6464-8BD2-D799-65EEBA024597}"/>
          </ac:spMkLst>
        </pc:spChg>
        <pc:spChg chg="mod">
          <ac:chgData name="Myriam CARRE" userId="b137752d-a799-425a-bac7-73f343eaebf5" providerId="ADAL" clId="{64FE17FA-3CAE-4623-A819-8276DA4B6C0F}" dt="2025-03-04T16:01:36.141" v="835" actId="20577"/>
          <ac:spMkLst>
            <pc:docMk/>
            <pc:sldMk cId="3619407228" sldId="309"/>
            <ac:spMk id="14" creationId="{1DE6D00B-8490-4A4C-8BC1-B43BAAF33548}"/>
          </ac:spMkLst>
        </pc:spChg>
        <pc:spChg chg="mod">
          <ac:chgData name="Myriam CARRE" userId="b137752d-a799-425a-bac7-73f343eaebf5" providerId="ADAL" clId="{64FE17FA-3CAE-4623-A819-8276DA4B6C0F}" dt="2025-03-04T16:05:16.662" v="864" actId="208"/>
          <ac:spMkLst>
            <pc:docMk/>
            <pc:sldMk cId="3619407228" sldId="309"/>
            <ac:spMk id="15" creationId="{5B25A40D-8A84-04CD-10E1-8A7A45D94E8C}"/>
          </ac:spMkLst>
        </pc:spChg>
      </pc:sldChg>
      <pc:sldChg chg="addSp delSp modSp mod">
        <pc:chgData name="Myriam CARRE" userId="b137752d-a799-425a-bac7-73f343eaebf5" providerId="ADAL" clId="{64FE17FA-3CAE-4623-A819-8276DA4B6C0F}" dt="2025-03-04T16:30:04.800" v="1408" actId="20577"/>
        <pc:sldMkLst>
          <pc:docMk/>
          <pc:sldMk cId="1595412966" sldId="311"/>
        </pc:sldMkLst>
        <pc:spChg chg="add mod">
          <ac:chgData name="Myriam CARRE" userId="b137752d-a799-425a-bac7-73f343eaebf5" providerId="ADAL" clId="{64FE17FA-3CAE-4623-A819-8276DA4B6C0F}" dt="2025-03-04T16:08:41.550" v="894"/>
          <ac:spMkLst>
            <pc:docMk/>
            <pc:sldMk cId="1595412966" sldId="311"/>
            <ac:spMk id="4" creationId="{B0EA6849-8161-21C0-F8C2-97AF0D3930ED}"/>
          </ac:spMkLst>
        </pc:spChg>
        <pc:spChg chg="mod">
          <ac:chgData name="Myriam CARRE" userId="b137752d-a799-425a-bac7-73f343eaebf5" providerId="ADAL" clId="{64FE17FA-3CAE-4623-A819-8276DA4B6C0F}" dt="2025-03-04T16:09:24.553" v="905" actId="1037"/>
          <ac:spMkLst>
            <pc:docMk/>
            <pc:sldMk cId="1595412966" sldId="311"/>
            <ac:spMk id="5" creationId="{F425CB0A-D3D0-68CD-1AF2-585356CBF5E0}"/>
          </ac:spMkLst>
        </pc:spChg>
        <pc:spChg chg="mod">
          <ac:chgData name="Myriam CARRE" userId="b137752d-a799-425a-bac7-73f343eaebf5" providerId="ADAL" clId="{64FE17FA-3CAE-4623-A819-8276DA4B6C0F}" dt="2025-03-04T16:07:29.628" v="884" actId="12"/>
          <ac:spMkLst>
            <pc:docMk/>
            <pc:sldMk cId="1595412966" sldId="311"/>
            <ac:spMk id="7" creationId="{765A375C-6DCA-01A1-8952-F03D56D697FC}"/>
          </ac:spMkLst>
        </pc:spChg>
        <pc:spChg chg="mod">
          <ac:chgData name="Myriam CARRE" userId="b137752d-a799-425a-bac7-73f343eaebf5" providerId="ADAL" clId="{64FE17FA-3CAE-4623-A819-8276DA4B6C0F}" dt="2025-03-04T16:30:04.800" v="1408" actId="20577"/>
          <ac:spMkLst>
            <pc:docMk/>
            <pc:sldMk cId="1595412966" sldId="311"/>
            <ac:spMk id="8" creationId="{2FF5683D-B039-FFE8-7E4E-E99BF09368A3}"/>
          </ac:spMkLst>
        </pc:spChg>
      </pc:sldChg>
      <pc:sldChg chg="addSp delSp modSp mod">
        <pc:chgData name="Myriam CARRE" userId="b137752d-a799-425a-bac7-73f343eaebf5" providerId="ADAL" clId="{64FE17FA-3CAE-4623-A819-8276DA4B6C0F}" dt="2025-03-04T16:09:36.519" v="908" actId="1037"/>
        <pc:sldMkLst>
          <pc:docMk/>
          <pc:sldMk cId="3629764091" sldId="313"/>
        </pc:sldMkLst>
        <pc:spChg chg="add mod">
          <ac:chgData name="Myriam CARRE" userId="b137752d-a799-425a-bac7-73f343eaebf5" providerId="ADAL" clId="{64FE17FA-3CAE-4623-A819-8276DA4B6C0F}" dt="2025-03-04T16:08:44.895" v="896"/>
          <ac:spMkLst>
            <pc:docMk/>
            <pc:sldMk cId="3629764091" sldId="313"/>
            <ac:spMk id="4" creationId="{6795E1F5-4F67-7D96-35AC-E6832BCE754B}"/>
          </ac:spMkLst>
        </pc:spChg>
        <pc:spChg chg="mod">
          <ac:chgData name="Myriam CARRE" userId="b137752d-a799-425a-bac7-73f343eaebf5" providerId="ADAL" clId="{64FE17FA-3CAE-4623-A819-8276DA4B6C0F}" dt="2025-03-04T16:08:27.940" v="890" actId="207"/>
          <ac:spMkLst>
            <pc:docMk/>
            <pc:sldMk cId="3629764091" sldId="313"/>
            <ac:spMk id="5" creationId="{5ABCB88D-0810-5512-3220-FB5B450DB53C}"/>
          </ac:spMkLst>
        </pc:spChg>
        <pc:spChg chg="mod">
          <ac:chgData name="Myriam CARRE" userId="b137752d-a799-425a-bac7-73f343eaebf5" providerId="ADAL" clId="{64FE17FA-3CAE-4623-A819-8276DA4B6C0F}" dt="2025-03-04T16:08:30.203" v="891" actId="207"/>
          <ac:spMkLst>
            <pc:docMk/>
            <pc:sldMk cId="3629764091" sldId="313"/>
            <ac:spMk id="6" creationId="{84D4BA23-CA18-F37C-D4EE-1ACD19FE9E82}"/>
          </ac:spMkLst>
        </pc:spChg>
        <pc:spChg chg="mod">
          <ac:chgData name="Myriam CARRE" userId="b137752d-a799-425a-bac7-73f343eaebf5" providerId="ADAL" clId="{64FE17FA-3CAE-4623-A819-8276DA4B6C0F}" dt="2025-03-04T16:09:36.519" v="908" actId="1037"/>
          <ac:spMkLst>
            <pc:docMk/>
            <pc:sldMk cId="3629764091" sldId="313"/>
            <ac:spMk id="7" creationId="{0BCF4C20-8439-C1B3-F18F-62F9E9A0FAD9}"/>
          </ac:spMkLst>
        </pc:spChg>
        <pc:spChg chg="mod">
          <ac:chgData name="Myriam CARRE" userId="b137752d-a799-425a-bac7-73f343eaebf5" providerId="ADAL" clId="{64FE17FA-3CAE-4623-A819-8276DA4B6C0F}" dt="2025-03-04T16:08:32.598" v="892" actId="207"/>
          <ac:spMkLst>
            <pc:docMk/>
            <pc:sldMk cId="3629764091" sldId="313"/>
            <ac:spMk id="11" creationId="{0B4DB060-6D1B-C7FB-C41D-D25C47EB2E46}"/>
          </ac:spMkLst>
        </pc:spChg>
      </pc:sldChg>
      <pc:sldChg chg="addSp delSp modSp mod">
        <pc:chgData name="Myriam CARRE" userId="b137752d-a799-425a-bac7-73f343eaebf5" providerId="ADAL" clId="{64FE17FA-3CAE-4623-A819-8276DA4B6C0F}" dt="2025-03-04T16:17:32.720" v="1266" actId="5793"/>
        <pc:sldMkLst>
          <pc:docMk/>
          <pc:sldMk cId="3054906248" sldId="314"/>
        </pc:sldMkLst>
        <pc:spChg chg="mod">
          <ac:chgData name="Myriam CARRE" userId="b137752d-a799-425a-bac7-73f343eaebf5" providerId="ADAL" clId="{64FE17FA-3CAE-4623-A819-8276DA4B6C0F}" dt="2025-03-04T16:11:31.772" v="937" actId="207"/>
          <ac:spMkLst>
            <pc:docMk/>
            <pc:sldMk cId="3054906248" sldId="314"/>
            <ac:spMk id="2" creationId="{F6CD1BD5-2876-0C3D-3982-248606B91C3E}"/>
          </ac:spMkLst>
        </pc:spChg>
        <pc:spChg chg="mod">
          <ac:chgData name="Myriam CARRE" userId="b137752d-a799-425a-bac7-73f343eaebf5" providerId="ADAL" clId="{64FE17FA-3CAE-4623-A819-8276DA4B6C0F}" dt="2025-03-04T16:17:32.720" v="1266" actId="5793"/>
          <ac:spMkLst>
            <pc:docMk/>
            <pc:sldMk cId="3054906248" sldId="314"/>
            <ac:spMk id="4" creationId="{234C9BD8-6CD3-EDB1-08AB-7AB7DE55B205}"/>
          </ac:spMkLst>
        </pc:spChg>
        <pc:spChg chg="add mod">
          <ac:chgData name="Myriam CARRE" userId="b137752d-a799-425a-bac7-73f343eaebf5" providerId="ADAL" clId="{64FE17FA-3CAE-4623-A819-8276DA4B6C0F}" dt="2025-03-04T16:11:43.016" v="939"/>
          <ac:spMkLst>
            <pc:docMk/>
            <pc:sldMk cId="3054906248" sldId="314"/>
            <ac:spMk id="5" creationId="{A81D6B5C-D387-00E8-D64A-F0604780530D}"/>
          </ac:spMkLst>
        </pc:spChg>
        <pc:spChg chg="mod">
          <ac:chgData name="Myriam CARRE" userId="b137752d-a799-425a-bac7-73f343eaebf5" providerId="ADAL" clId="{64FE17FA-3CAE-4623-A819-8276DA4B6C0F}" dt="2025-03-04T16:10:27.265" v="920" actId="1038"/>
          <ac:spMkLst>
            <pc:docMk/>
            <pc:sldMk cId="3054906248" sldId="314"/>
            <ac:spMk id="9" creationId="{A3621647-996E-B785-1620-FD1C07398B97}"/>
          </ac:spMkLst>
        </pc:spChg>
      </pc:sldChg>
      <pc:sldChg chg="addSp delSp modSp mod">
        <pc:chgData name="Myriam CARRE" userId="b137752d-a799-425a-bac7-73f343eaebf5" providerId="ADAL" clId="{64FE17FA-3CAE-4623-A819-8276DA4B6C0F}" dt="2025-03-04T16:18:11.058" v="1278" actId="20578"/>
        <pc:sldMkLst>
          <pc:docMk/>
          <pc:sldMk cId="3361631665" sldId="315"/>
        </pc:sldMkLst>
        <pc:spChg chg="mod">
          <ac:chgData name="Myriam CARRE" userId="b137752d-a799-425a-bac7-73f343eaebf5" providerId="ADAL" clId="{64FE17FA-3CAE-4623-A819-8276DA4B6C0F}" dt="2025-03-04T16:18:11.058" v="1278" actId="20578"/>
          <ac:spMkLst>
            <pc:docMk/>
            <pc:sldMk cId="3361631665" sldId="315"/>
            <ac:spMk id="2" creationId="{F6CD1BD5-2876-0C3D-3982-248606B91C3E}"/>
          </ac:spMkLst>
        </pc:spChg>
        <pc:spChg chg="mod">
          <ac:chgData name="Myriam CARRE" userId="b137752d-a799-425a-bac7-73f343eaebf5" providerId="ADAL" clId="{64FE17FA-3CAE-4623-A819-8276DA4B6C0F}" dt="2025-03-04T16:17:15.484" v="1226" actId="5793"/>
          <ac:spMkLst>
            <pc:docMk/>
            <pc:sldMk cId="3361631665" sldId="315"/>
            <ac:spMk id="4" creationId="{234C9BD8-6CD3-EDB1-08AB-7AB7DE55B205}"/>
          </ac:spMkLst>
        </pc:spChg>
        <pc:spChg chg="add mod">
          <ac:chgData name="Myriam CARRE" userId="b137752d-a799-425a-bac7-73f343eaebf5" providerId="ADAL" clId="{64FE17FA-3CAE-4623-A819-8276DA4B6C0F}" dt="2025-03-04T16:11:46.269" v="941"/>
          <ac:spMkLst>
            <pc:docMk/>
            <pc:sldMk cId="3361631665" sldId="315"/>
            <ac:spMk id="5" creationId="{7519D224-C11E-A8C2-C97E-D9A19034F960}"/>
          </ac:spMkLst>
        </pc:spChg>
        <pc:spChg chg="mod">
          <ac:chgData name="Myriam CARRE" userId="b137752d-a799-425a-bac7-73f343eaebf5" providerId="ADAL" clId="{64FE17FA-3CAE-4623-A819-8276DA4B6C0F}" dt="2025-03-04T16:16:09.801" v="1173" actId="1035"/>
          <ac:spMkLst>
            <pc:docMk/>
            <pc:sldMk cId="3361631665" sldId="315"/>
            <ac:spMk id="9" creationId="{D5C705B9-2DA2-40B7-012F-383BCE6A5111}"/>
          </ac:spMkLst>
        </pc:spChg>
      </pc:sldChg>
      <pc:sldChg chg="addSp delSp modSp mod">
        <pc:chgData name="Myriam CARRE" userId="b137752d-a799-425a-bac7-73f343eaebf5" providerId="ADAL" clId="{64FE17FA-3CAE-4623-A819-8276DA4B6C0F}" dt="2025-03-04T16:16:02.439" v="1170" actId="1035"/>
        <pc:sldMkLst>
          <pc:docMk/>
          <pc:sldMk cId="2979911380" sldId="316"/>
        </pc:sldMkLst>
        <pc:spChg chg="mod">
          <ac:chgData name="Myriam CARRE" userId="b137752d-a799-425a-bac7-73f343eaebf5" providerId="ADAL" clId="{64FE17FA-3CAE-4623-A819-8276DA4B6C0F}" dt="2025-03-04T16:13:26.496" v="1144" actId="12"/>
          <ac:spMkLst>
            <pc:docMk/>
            <pc:sldMk cId="2979911380" sldId="316"/>
            <ac:spMk id="2" creationId="{F6CD1BD5-2876-0C3D-3982-248606B91C3E}"/>
          </ac:spMkLst>
        </pc:spChg>
        <pc:spChg chg="mod">
          <ac:chgData name="Myriam CARRE" userId="b137752d-a799-425a-bac7-73f343eaebf5" providerId="ADAL" clId="{64FE17FA-3CAE-4623-A819-8276DA4B6C0F}" dt="2025-03-04T16:13:07.210" v="1138" actId="20577"/>
          <ac:spMkLst>
            <pc:docMk/>
            <pc:sldMk cId="2979911380" sldId="316"/>
            <ac:spMk id="4" creationId="{234C9BD8-6CD3-EDB1-08AB-7AB7DE55B205}"/>
          </ac:spMkLst>
        </pc:spChg>
        <pc:spChg chg="add mod">
          <ac:chgData name="Myriam CARRE" userId="b137752d-a799-425a-bac7-73f343eaebf5" providerId="ADAL" clId="{64FE17FA-3CAE-4623-A819-8276DA4B6C0F}" dt="2025-03-04T16:11:50.647" v="943"/>
          <ac:spMkLst>
            <pc:docMk/>
            <pc:sldMk cId="2979911380" sldId="316"/>
            <ac:spMk id="7" creationId="{0ACF42FD-C41A-04D2-2CBF-1E62C74FA800}"/>
          </ac:spMkLst>
        </pc:spChg>
        <pc:spChg chg="mod">
          <ac:chgData name="Myriam CARRE" userId="b137752d-a799-425a-bac7-73f343eaebf5" providerId="ADAL" clId="{64FE17FA-3CAE-4623-A819-8276DA4B6C0F}" dt="2025-03-04T16:16:02.439" v="1170" actId="1035"/>
          <ac:spMkLst>
            <pc:docMk/>
            <pc:sldMk cId="2979911380" sldId="316"/>
            <ac:spMk id="9" creationId="{0B29F570-DFD7-4CEF-4065-5A060A1CE3E4}"/>
          </ac:spMkLst>
        </pc:spChg>
      </pc:sldChg>
      <pc:sldChg chg="modSp mod">
        <pc:chgData name="Myriam CARRE" userId="b137752d-a799-425a-bac7-73f343eaebf5" providerId="ADAL" clId="{64FE17FA-3CAE-4623-A819-8276DA4B6C0F}" dt="2025-03-04T16:20:23.903" v="1303" actId="1036"/>
        <pc:sldMkLst>
          <pc:docMk/>
          <pc:sldMk cId="139946137" sldId="317"/>
        </pc:sldMkLst>
        <pc:spChg chg="mod">
          <ac:chgData name="Myriam CARRE" userId="b137752d-a799-425a-bac7-73f343eaebf5" providerId="ADAL" clId="{64FE17FA-3CAE-4623-A819-8276DA4B6C0F}" dt="2025-03-04T16:13:46.703" v="1146" actId="207"/>
          <ac:spMkLst>
            <pc:docMk/>
            <pc:sldMk cId="139946137" sldId="317"/>
            <ac:spMk id="5" creationId="{CA0644C4-7557-F214-075A-93B8276B274C}"/>
          </ac:spMkLst>
        </pc:spChg>
        <pc:spChg chg="mod">
          <ac:chgData name="Myriam CARRE" userId="b137752d-a799-425a-bac7-73f343eaebf5" providerId="ADAL" clId="{64FE17FA-3CAE-4623-A819-8276DA4B6C0F}" dt="2025-02-26T09:47:47.090" v="298" actId="14100"/>
          <ac:spMkLst>
            <pc:docMk/>
            <pc:sldMk cId="139946137" sldId="317"/>
            <ac:spMk id="7" creationId="{0BCF4C20-8439-C1B3-F18F-62F9E9A0FAD9}"/>
          </ac:spMkLst>
        </pc:spChg>
        <pc:spChg chg="mod">
          <ac:chgData name="Myriam CARRE" userId="b137752d-a799-425a-bac7-73f343eaebf5" providerId="ADAL" clId="{64FE17FA-3CAE-4623-A819-8276DA4B6C0F}" dt="2025-03-04T16:20:23.903" v="1303" actId="1036"/>
          <ac:spMkLst>
            <pc:docMk/>
            <pc:sldMk cId="139946137" sldId="317"/>
            <ac:spMk id="14" creationId="{1DE6D00B-8490-4A4C-8BC1-B43BAAF33548}"/>
          </ac:spMkLst>
        </pc:spChg>
        <pc:spChg chg="mod">
          <ac:chgData name="Myriam CARRE" userId="b137752d-a799-425a-bac7-73f343eaebf5" providerId="ADAL" clId="{64FE17FA-3CAE-4623-A819-8276DA4B6C0F}" dt="2025-03-04T16:15:41.760" v="1163" actId="255"/>
          <ac:spMkLst>
            <pc:docMk/>
            <pc:sldMk cId="139946137" sldId="317"/>
            <ac:spMk id="15" creationId="{11690501-7C60-4756-A896-DFAB98DE53A1}"/>
          </ac:spMkLst>
        </pc:spChg>
      </pc:sldChg>
      <pc:sldChg chg="addSp delSp modSp mod">
        <pc:chgData name="Myriam CARRE" userId="b137752d-a799-425a-bac7-73f343eaebf5" providerId="ADAL" clId="{64FE17FA-3CAE-4623-A819-8276DA4B6C0F}" dt="2025-03-04T16:10:02.036" v="913" actId="207"/>
        <pc:sldMkLst>
          <pc:docMk/>
          <pc:sldMk cId="2964381298" sldId="318"/>
        </pc:sldMkLst>
        <pc:spChg chg="add mod">
          <ac:chgData name="Myriam CARRE" userId="b137752d-a799-425a-bac7-73f343eaebf5" providerId="ADAL" clId="{64FE17FA-3CAE-4623-A819-8276DA4B6C0F}" dt="2025-03-04T16:08:48.208" v="898"/>
          <ac:spMkLst>
            <pc:docMk/>
            <pc:sldMk cId="2964381298" sldId="318"/>
            <ac:spMk id="3" creationId="{29548491-5ABD-D553-F23C-78C18975F56C}"/>
          </ac:spMkLst>
        </pc:spChg>
        <pc:spChg chg="mod">
          <ac:chgData name="Myriam CARRE" userId="b137752d-a799-425a-bac7-73f343eaebf5" providerId="ADAL" clId="{64FE17FA-3CAE-4623-A819-8276DA4B6C0F}" dt="2025-03-04T16:10:02.036" v="913" actId="207"/>
          <ac:spMkLst>
            <pc:docMk/>
            <pc:sldMk cId="2964381298" sldId="318"/>
            <ac:spMk id="7" creationId="{37CBDE4F-2AB3-9D89-EB18-5DA08142E05F}"/>
          </ac:spMkLst>
        </pc:spChg>
        <pc:spChg chg="mod">
          <ac:chgData name="Myriam CARRE" userId="b137752d-a799-425a-bac7-73f343eaebf5" providerId="ADAL" clId="{64FE17FA-3CAE-4623-A819-8276DA4B6C0F}" dt="2025-03-04T16:08:52.769" v="899" actId="1076"/>
          <ac:spMkLst>
            <pc:docMk/>
            <pc:sldMk cId="2964381298" sldId="318"/>
            <ac:spMk id="17" creationId="{06C586CC-8102-808C-3D8E-9579C21D378F}"/>
          </ac:spMkLst>
        </pc:spChg>
      </pc:sldChg>
      <pc:sldChg chg="modSp mod">
        <pc:chgData name="Myriam CARRE" userId="b137752d-a799-425a-bac7-73f343eaebf5" providerId="ADAL" clId="{64FE17FA-3CAE-4623-A819-8276DA4B6C0F}" dt="2025-03-04T16:19:15.379" v="1287" actId="113"/>
        <pc:sldMkLst>
          <pc:docMk/>
          <pc:sldMk cId="636784497" sldId="319"/>
        </pc:sldMkLst>
        <pc:spChg chg="mod">
          <ac:chgData name="Myriam CARRE" userId="b137752d-a799-425a-bac7-73f343eaebf5" providerId="ADAL" clId="{64FE17FA-3CAE-4623-A819-8276DA4B6C0F}" dt="2025-03-04T16:14:23.321" v="1154" actId="14100"/>
          <ac:spMkLst>
            <pc:docMk/>
            <pc:sldMk cId="636784497" sldId="319"/>
            <ac:spMk id="2" creationId="{6018D970-652E-B148-5B47-A42A67311DE9}"/>
          </ac:spMkLst>
        </pc:spChg>
        <pc:spChg chg="mod">
          <ac:chgData name="Myriam CARRE" userId="b137752d-a799-425a-bac7-73f343eaebf5" providerId="ADAL" clId="{64FE17FA-3CAE-4623-A819-8276DA4B6C0F}" dt="2025-03-04T16:15:55.527" v="1165" actId="1037"/>
          <ac:spMkLst>
            <pc:docMk/>
            <pc:sldMk cId="636784497" sldId="319"/>
            <ac:spMk id="10" creationId="{1FCB4266-4406-E92F-C66E-B7AA7B7CEE13}"/>
          </ac:spMkLst>
        </pc:spChg>
        <pc:spChg chg="mod">
          <ac:chgData name="Myriam CARRE" userId="b137752d-a799-425a-bac7-73f343eaebf5" providerId="ADAL" clId="{64FE17FA-3CAE-4623-A819-8276DA4B6C0F}" dt="2025-03-04T16:18:52.880" v="1284" actId="14100"/>
          <ac:spMkLst>
            <pc:docMk/>
            <pc:sldMk cId="636784497" sldId="319"/>
            <ac:spMk id="12" creationId="{7902BC79-A14A-28EE-C6E5-9C4E58C9811D}"/>
          </ac:spMkLst>
        </pc:spChg>
        <pc:spChg chg="mod">
          <ac:chgData name="Myriam CARRE" userId="b137752d-a799-425a-bac7-73f343eaebf5" providerId="ADAL" clId="{64FE17FA-3CAE-4623-A819-8276DA4B6C0F}" dt="2025-03-04T16:19:15.379" v="1287" actId="113"/>
          <ac:spMkLst>
            <pc:docMk/>
            <pc:sldMk cId="636784497" sldId="319"/>
            <ac:spMk id="15" creationId="{1BD80EF3-6299-4F35-11F2-59760F95ADEE}"/>
          </ac:spMkLst>
        </pc:spChg>
      </pc:sldChg>
      <pc:sldChg chg="addSp delSp modSp mod">
        <pc:chgData name="Myriam CARRE" userId="b137752d-a799-425a-bac7-73f343eaebf5" providerId="ADAL" clId="{64FE17FA-3CAE-4623-A819-8276DA4B6C0F}" dt="2025-03-04T16:20:44.542" v="1306" actId="207"/>
        <pc:sldMkLst>
          <pc:docMk/>
          <pc:sldMk cId="1407656424" sldId="320"/>
        </pc:sldMkLst>
        <pc:spChg chg="add mod">
          <ac:chgData name="Myriam CARRE" userId="b137752d-a799-425a-bac7-73f343eaebf5" providerId="ADAL" clId="{64FE17FA-3CAE-4623-A819-8276DA4B6C0F}" dt="2025-03-04T16:14:46.813" v="1156"/>
          <ac:spMkLst>
            <pc:docMk/>
            <pc:sldMk cId="1407656424" sldId="320"/>
            <ac:spMk id="3" creationId="{BA0204DD-8328-3913-8078-464E119ADE71}"/>
          </ac:spMkLst>
        </pc:spChg>
        <pc:spChg chg="mod">
          <ac:chgData name="Myriam CARRE" userId="b137752d-a799-425a-bac7-73f343eaebf5" providerId="ADAL" clId="{64FE17FA-3CAE-4623-A819-8276DA4B6C0F}" dt="2025-03-04T16:19:20.243" v="1288" actId="255"/>
          <ac:spMkLst>
            <pc:docMk/>
            <pc:sldMk cId="1407656424" sldId="320"/>
            <ac:spMk id="5" creationId="{30ACB56B-97C3-DE61-8CDC-AAB8C601E7FF}"/>
          </ac:spMkLst>
        </pc:spChg>
        <pc:spChg chg="mod">
          <ac:chgData name="Myriam CARRE" userId="b137752d-a799-425a-bac7-73f343eaebf5" providerId="ADAL" clId="{64FE17FA-3CAE-4623-A819-8276DA4B6C0F}" dt="2025-03-04T16:19:26.279" v="1297" actId="1036"/>
          <ac:spMkLst>
            <pc:docMk/>
            <pc:sldMk cId="1407656424" sldId="320"/>
            <ac:spMk id="6" creationId="{21491CC8-EE54-83CF-FA59-E6A53B4597D8}"/>
          </ac:spMkLst>
        </pc:spChg>
        <pc:spChg chg="mod">
          <ac:chgData name="Myriam CARRE" userId="b137752d-a799-425a-bac7-73f343eaebf5" providerId="ADAL" clId="{64FE17FA-3CAE-4623-A819-8276DA4B6C0F}" dt="2025-03-04T16:20:42.210" v="1305" actId="207"/>
          <ac:spMkLst>
            <pc:docMk/>
            <pc:sldMk cId="1407656424" sldId="320"/>
            <ac:spMk id="10" creationId="{7DA287D5-15B0-2BB0-1AE2-D8168C7E3BEE}"/>
          </ac:spMkLst>
        </pc:spChg>
        <pc:spChg chg="mod">
          <ac:chgData name="Myriam CARRE" userId="b137752d-a799-425a-bac7-73f343eaebf5" providerId="ADAL" clId="{64FE17FA-3CAE-4623-A819-8276DA4B6C0F}" dt="2025-03-04T16:20:44.542" v="1306" actId="207"/>
          <ac:spMkLst>
            <pc:docMk/>
            <pc:sldMk cId="1407656424" sldId="320"/>
            <ac:spMk id="11" creationId="{2049D649-F0E2-7D9B-DC65-9DC44D5D201E}"/>
          </ac:spMkLst>
        </pc:spChg>
      </pc:sldChg>
      <pc:sldChg chg="addSp delSp modSp mod">
        <pc:chgData name="Myriam CARRE" userId="b137752d-a799-425a-bac7-73f343eaebf5" providerId="ADAL" clId="{64FE17FA-3CAE-4623-A819-8276DA4B6C0F}" dt="2025-03-04T16:23:45.150" v="1346" actId="947"/>
        <pc:sldMkLst>
          <pc:docMk/>
          <pc:sldMk cId="2691717208" sldId="321"/>
        </pc:sldMkLst>
        <pc:spChg chg="mod">
          <ac:chgData name="Myriam CARRE" userId="b137752d-a799-425a-bac7-73f343eaebf5" providerId="ADAL" clId="{64FE17FA-3CAE-4623-A819-8276DA4B6C0F}" dt="2025-03-04T16:23:45.150" v="1346" actId="947"/>
          <ac:spMkLst>
            <pc:docMk/>
            <pc:sldMk cId="2691717208" sldId="321"/>
            <ac:spMk id="2" creationId="{F6CD1BD5-2876-0C3D-3982-248606B91C3E}"/>
          </ac:spMkLst>
        </pc:spChg>
        <pc:spChg chg="mod">
          <ac:chgData name="Myriam CARRE" userId="b137752d-a799-425a-bac7-73f343eaebf5" providerId="ADAL" clId="{64FE17FA-3CAE-4623-A819-8276DA4B6C0F}" dt="2025-03-04T16:22:55.769" v="1340" actId="20577"/>
          <ac:spMkLst>
            <pc:docMk/>
            <pc:sldMk cId="2691717208" sldId="321"/>
            <ac:spMk id="4" creationId="{234C9BD8-6CD3-EDB1-08AB-7AB7DE55B205}"/>
          </ac:spMkLst>
        </pc:spChg>
        <pc:spChg chg="mod">
          <ac:chgData name="Myriam CARRE" userId="b137752d-a799-425a-bac7-73f343eaebf5" providerId="ADAL" clId="{64FE17FA-3CAE-4623-A819-8276DA4B6C0F}" dt="2025-03-04T16:20:52.655" v="1313" actId="1038"/>
          <ac:spMkLst>
            <pc:docMk/>
            <pc:sldMk cId="2691717208" sldId="321"/>
            <ac:spMk id="5" creationId="{F425CB0A-D3D0-68CD-1AF2-585356CBF5E0}"/>
          </ac:spMkLst>
        </pc:spChg>
        <pc:spChg chg="mod">
          <ac:chgData name="Myriam CARRE" userId="b137752d-a799-425a-bac7-73f343eaebf5" providerId="ADAL" clId="{64FE17FA-3CAE-4623-A819-8276DA4B6C0F}" dt="2025-03-04T16:21:04.666" v="1315" actId="207"/>
          <ac:spMkLst>
            <pc:docMk/>
            <pc:sldMk cId="2691717208" sldId="321"/>
            <ac:spMk id="6" creationId="{0475B554-C8D8-9B38-BEE4-0BE6681E9DAA}"/>
          </ac:spMkLst>
        </pc:spChg>
        <pc:spChg chg="add mod">
          <ac:chgData name="Myriam CARRE" userId="b137752d-a799-425a-bac7-73f343eaebf5" providerId="ADAL" clId="{64FE17FA-3CAE-4623-A819-8276DA4B6C0F}" dt="2025-03-04T16:14:50.071" v="1158"/>
          <ac:spMkLst>
            <pc:docMk/>
            <pc:sldMk cId="2691717208" sldId="321"/>
            <ac:spMk id="8" creationId="{32619A7E-E223-C587-A0C8-0856D06EEF86}"/>
          </ac:spMkLst>
        </pc:spChg>
      </pc:sldChg>
      <pc:sldChg chg="addSp delSp modSp mod">
        <pc:chgData name="Myriam CARRE" userId="b137752d-a799-425a-bac7-73f343eaebf5" providerId="ADAL" clId="{64FE17FA-3CAE-4623-A819-8276DA4B6C0F}" dt="2025-03-04T16:25:26.967" v="1369" actId="14100"/>
        <pc:sldMkLst>
          <pc:docMk/>
          <pc:sldMk cId="1241866944" sldId="322"/>
        </pc:sldMkLst>
        <pc:spChg chg="mod">
          <ac:chgData name="Myriam CARRE" userId="b137752d-a799-425a-bac7-73f343eaebf5" providerId="ADAL" clId="{64FE17FA-3CAE-4623-A819-8276DA4B6C0F}" dt="2025-03-04T16:25:06.216" v="1365" actId="14100"/>
          <ac:spMkLst>
            <pc:docMk/>
            <pc:sldMk cId="1241866944" sldId="322"/>
            <ac:spMk id="2" creationId="{316BB81F-819A-CB6D-7732-CAD444161848}"/>
          </ac:spMkLst>
        </pc:spChg>
        <pc:spChg chg="mod">
          <ac:chgData name="Myriam CARRE" userId="b137752d-a799-425a-bac7-73f343eaebf5" providerId="ADAL" clId="{64FE17FA-3CAE-4623-A819-8276DA4B6C0F}" dt="2025-03-04T16:25:23.992" v="1368" actId="14100"/>
          <ac:spMkLst>
            <pc:docMk/>
            <pc:sldMk cId="1241866944" sldId="322"/>
            <ac:spMk id="3" creationId="{753D0510-5154-AEF7-8223-6DD5E9985096}"/>
          </ac:spMkLst>
        </pc:spChg>
        <pc:spChg chg="mod">
          <ac:chgData name="Myriam CARRE" userId="b137752d-a799-425a-bac7-73f343eaebf5" providerId="ADAL" clId="{64FE17FA-3CAE-4623-A819-8276DA4B6C0F}" dt="2025-03-04T16:24:04.400" v="1349" actId="20577"/>
          <ac:spMkLst>
            <pc:docMk/>
            <pc:sldMk cId="1241866944" sldId="322"/>
            <ac:spMk id="6" creationId="{C17BEB80-4459-3BA8-2C4A-E55E4FF949F7}"/>
          </ac:spMkLst>
        </pc:spChg>
        <pc:spChg chg="mod ord">
          <ac:chgData name="Myriam CARRE" userId="b137752d-a799-425a-bac7-73f343eaebf5" providerId="ADAL" clId="{64FE17FA-3CAE-4623-A819-8276DA4B6C0F}" dt="2025-03-04T16:25:19.831" v="1366" actId="14100"/>
          <ac:spMkLst>
            <pc:docMk/>
            <pc:sldMk cId="1241866944" sldId="322"/>
            <ac:spMk id="8" creationId="{A40CF0F0-449D-0AEE-770B-B998A7984FE7}"/>
          </ac:spMkLst>
        </pc:spChg>
        <pc:spChg chg="mod ord">
          <ac:chgData name="Myriam CARRE" userId="b137752d-a799-425a-bac7-73f343eaebf5" providerId="ADAL" clId="{64FE17FA-3CAE-4623-A819-8276DA4B6C0F}" dt="2025-03-04T16:25:22.066" v="1367" actId="14100"/>
          <ac:spMkLst>
            <pc:docMk/>
            <pc:sldMk cId="1241866944" sldId="322"/>
            <ac:spMk id="9" creationId="{2BAC0A25-A34B-46E2-575A-D921E1C6992F}"/>
          </ac:spMkLst>
        </pc:spChg>
        <pc:spChg chg="mod">
          <ac:chgData name="Myriam CARRE" userId="b137752d-a799-425a-bac7-73f343eaebf5" providerId="ADAL" clId="{64FE17FA-3CAE-4623-A819-8276DA4B6C0F}" dt="2025-03-04T16:25:26.967" v="1369" actId="14100"/>
          <ac:spMkLst>
            <pc:docMk/>
            <pc:sldMk cId="1241866944" sldId="322"/>
            <ac:spMk id="12" creationId="{3EF2736F-4AF0-F785-6032-2B41E13E0DB9}"/>
          </ac:spMkLst>
        </pc:spChg>
      </pc:sldChg>
      <pc:sldChg chg="modSp mod">
        <pc:chgData name="Myriam CARRE" userId="b137752d-a799-425a-bac7-73f343eaebf5" providerId="ADAL" clId="{64FE17FA-3CAE-4623-A819-8276DA4B6C0F}" dt="2025-03-04T16:26:01.617" v="1376" actId="20577"/>
        <pc:sldMkLst>
          <pc:docMk/>
          <pc:sldMk cId="552399934" sldId="323"/>
        </pc:sldMkLst>
        <pc:spChg chg="mod">
          <ac:chgData name="Myriam CARRE" userId="b137752d-a799-425a-bac7-73f343eaebf5" providerId="ADAL" clId="{64FE17FA-3CAE-4623-A819-8276DA4B6C0F}" dt="2025-03-04T16:25:38.082" v="1371" actId="255"/>
          <ac:spMkLst>
            <pc:docMk/>
            <pc:sldMk cId="552399934" sldId="323"/>
            <ac:spMk id="6" creationId="{9946978C-23AF-B22C-68AA-EEBA1D297D00}"/>
          </ac:spMkLst>
        </pc:spChg>
        <pc:spChg chg="mod">
          <ac:chgData name="Myriam CARRE" userId="b137752d-a799-425a-bac7-73f343eaebf5" providerId="ADAL" clId="{64FE17FA-3CAE-4623-A819-8276DA4B6C0F}" dt="2025-03-04T16:26:01.617" v="1376" actId="20577"/>
          <ac:spMkLst>
            <pc:docMk/>
            <pc:sldMk cId="552399934" sldId="323"/>
            <ac:spMk id="8" creationId="{5E4F20BF-69CB-48DE-0CA1-D0176CE5E51B}"/>
          </ac:spMkLst>
        </pc:spChg>
        <pc:spChg chg="mod">
          <ac:chgData name="Myriam CARRE" userId="b137752d-a799-425a-bac7-73f343eaebf5" providerId="ADAL" clId="{64FE17FA-3CAE-4623-A819-8276DA4B6C0F}" dt="2025-03-04T16:25:58.917" v="1375" actId="207"/>
          <ac:spMkLst>
            <pc:docMk/>
            <pc:sldMk cId="552399934" sldId="323"/>
            <ac:spMk id="10" creationId="{DB82403D-9B6B-2594-946D-8905B22C9D3E}"/>
          </ac:spMkLst>
        </pc:spChg>
      </pc:sldChg>
      <pc:sldChg chg="modSp mod">
        <pc:chgData name="Myriam CARRE" userId="b137752d-a799-425a-bac7-73f343eaebf5" providerId="ADAL" clId="{64FE17FA-3CAE-4623-A819-8276DA4B6C0F}" dt="2025-03-04T16:27:02.458" v="1388" actId="255"/>
        <pc:sldMkLst>
          <pc:docMk/>
          <pc:sldMk cId="1914156242" sldId="324"/>
        </pc:sldMkLst>
        <pc:spChg chg="mod">
          <ac:chgData name="Myriam CARRE" userId="b137752d-a799-425a-bac7-73f343eaebf5" providerId="ADAL" clId="{64FE17FA-3CAE-4623-A819-8276DA4B6C0F}" dt="2025-03-04T16:26:07.127" v="1378" actId="27636"/>
          <ac:spMkLst>
            <pc:docMk/>
            <pc:sldMk cId="1914156242" sldId="324"/>
            <ac:spMk id="2" creationId="{3E10E0BB-ABE6-B679-868C-CFF43790725F}"/>
          </ac:spMkLst>
        </pc:spChg>
        <pc:spChg chg="mod">
          <ac:chgData name="Myriam CARRE" userId="b137752d-a799-425a-bac7-73f343eaebf5" providerId="ADAL" clId="{64FE17FA-3CAE-4623-A819-8276DA4B6C0F}" dt="2025-03-04T16:26:49.636" v="1385" actId="255"/>
          <ac:spMkLst>
            <pc:docMk/>
            <pc:sldMk cId="1914156242" sldId="324"/>
            <ac:spMk id="3" creationId="{2D4F52D8-2D0A-C4F5-3ACA-010321301319}"/>
          </ac:spMkLst>
        </pc:spChg>
        <pc:spChg chg="mod">
          <ac:chgData name="Myriam CARRE" userId="b137752d-a799-425a-bac7-73f343eaebf5" providerId="ADAL" clId="{64FE17FA-3CAE-4623-A819-8276DA4B6C0F}" dt="2025-03-04T16:27:02.458" v="1388" actId="255"/>
          <ac:spMkLst>
            <pc:docMk/>
            <pc:sldMk cId="1914156242" sldId="324"/>
            <ac:spMk id="4" creationId="{3F48F574-399E-D600-0218-B6BD33379DDF}"/>
          </ac:spMkLst>
        </pc:spChg>
        <pc:spChg chg="mod">
          <ac:chgData name="Myriam CARRE" userId="b137752d-a799-425a-bac7-73f343eaebf5" providerId="ADAL" clId="{64FE17FA-3CAE-4623-A819-8276DA4B6C0F}" dt="2025-03-04T16:26:54.989" v="1386" actId="207"/>
          <ac:spMkLst>
            <pc:docMk/>
            <pc:sldMk cId="1914156242" sldId="324"/>
            <ac:spMk id="5" creationId="{3E1667A7-E925-8438-CD06-45DA9D68BCEA}"/>
          </ac:spMkLst>
        </pc:spChg>
      </pc:sldChg>
      <pc:sldChg chg="modSp mod">
        <pc:chgData name="Myriam CARRE" userId="b137752d-a799-425a-bac7-73f343eaebf5" providerId="ADAL" clId="{64FE17FA-3CAE-4623-A819-8276DA4B6C0F}" dt="2025-03-04T16:29:15.776" v="1403" actId="14100"/>
        <pc:sldMkLst>
          <pc:docMk/>
          <pc:sldMk cId="3146856223" sldId="325"/>
        </pc:sldMkLst>
      </pc:sldChg>
      <pc:sldChg chg="modSp mod">
        <pc:chgData name="Myriam CARRE" userId="b137752d-a799-425a-bac7-73f343eaebf5" providerId="ADAL" clId="{64FE17FA-3CAE-4623-A819-8276DA4B6C0F}" dt="2025-03-04T16:09:19.571" v="904" actId="1036"/>
        <pc:sldMkLst>
          <pc:docMk/>
          <pc:sldMk cId="2302775130" sldId="326"/>
        </pc:sldMkLst>
        <pc:spChg chg="mod">
          <ac:chgData name="Myriam CARRE" userId="b137752d-a799-425a-bac7-73f343eaebf5" providerId="ADAL" clId="{64FE17FA-3CAE-4623-A819-8276DA4B6C0F}" dt="2025-03-04T16:04:40.633" v="861" actId="207"/>
          <ac:spMkLst>
            <pc:docMk/>
            <pc:sldMk cId="2302775130" sldId="326"/>
            <ac:spMk id="3" creationId="{77672E64-0D7F-39FD-F0AF-A4C67D67F315}"/>
          </ac:spMkLst>
        </pc:spChg>
        <pc:spChg chg="mod">
          <ac:chgData name="Myriam CARRE" userId="b137752d-a799-425a-bac7-73f343eaebf5" providerId="ADAL" clId="{64FE17FA-3CAE-4623-A819-8276DA4B6C0F}" dt="2025-03-04T16:09:19.571" v="904" actId="1036"/>
          <ac:spMkLst>
            <pc:docMk/>
            <pc:sldMk cId="2302775130" sldId="326"/>
            <ac:spMk id="6" creationId="{21491CC8-EE54-83CF-FA59-E6A53B4597D8}"/>
          </ac:spMkLst>
        </pc:spChg>
        <pc:spChg chg="mod">
          <ac:chgData name="Myriam CARRE" userId="b137752d-a799-425a-bac7-73f343eaebf5" providerId="ADAL" clId="{64FE17FA-3CAE-4623-A819-8276DA4B6C0F}" dt="2025-03-04T16:04:35.299" v="859" actId="207"/>
          <ac:spMkLst>
            <pc:docMk/>
            <pc:sldMk cId="2302775130" sldId="326"/>
            <ac:spMk id="10" creationId="{7DA287D5-15B0-2BB0-1AE2-D8168C7E3BEE}"/>
          </ac:spMkLst>
        </pc:spChg>
        <pc:spChg chg="mod">
          <ac:chgData name="Myriam CARRE" userId="b137752d-a799-425a-bac7-73f343eaebf5" providerId="ADAL" clId="{64FE17FA-3CAE-4623-A819-8276DA4B6C0F}" dt="2025-03-04T16:04:37.946" v="860" actId="207"/>
          <ac:spMkLst>
            <pc:docMk/>
            <pc:sldMk cId="2302775130" sldId="326"/>
            <ac:spMk id="11" creationId="{2049D649-F0E2-7D9B-DC65-9DC44D5D201E}"/>
          </ac:spMkLst>
        </pc:spChg>
        <pc:spChg chg="mod">
          <ac:chgData name="Myriam CARRE" userId="b137752d-a799-425a-bac7-73f343eaebf5" providerId="ADAL" clId="{64FE17FA-3CAE-4623-A819-8276DA4B6C0F}" dt="2025-03-04T16:04:48.705" v="862" actId="207"/>
          <ac:spMkLst>
            <pc:docMk/>
            <pc:sldMk cId="2302775130" sldId="326"/>
            <ac:spMk id="12" creationId="{D7DB71E2-A009-F983-C810-E29CFCADBFC3}"/>
          </ac:spMkLst>
        </pc:spChg>
        <pc:spChg chg="mod">
          <ac:chgData name="Myriam CARRE" userId="b137752d-a799-425a-bac7-73f343eaebf5" providerId="ADAL" clId="{64FE17FA-3CAE-4623-A819-8276DA4B6C0F}" dt="2025-03-04T16:04:06.537" v="853" actId="207"/>
          <ac:spMkLst>
            <pc:docMk/>
            <pc:sldMk cId="2302775130" sldId="326"/>
            <ac:spMk id="13" creationId="{A4DF941C-CD85-002F-602B-CFFBC9F07811}"/>
          </ac:spMkLst>
        </pc:spChg>
      </pc:sldChg>
      <pc:sldChg chg="modSp mod">
        <pc:chgData name="Myriam CARRE" userId="b137752d-a799-425a-bac7-73f343eaebf5" providerId="ADAL" clId="{64FE17FA-3CAE-4623-A819-8276DA4B6C0F}" dt="2025-03-04T16:29:40.768" v="1405" actId="20577"/>
        <pc:sldMkLst>
          <pc:docMk/>
          <pc:sldMk cId="3489061773" sldId="329"/>
        </pc:sldMkLst>
        <pc:spChg chg="mod">
          <ac:chgData name="Myriam CARRE" userId="b137752d-a799-425a-bac7-73f343eaebf5" providerId="ADAL" clId="{64FE17FA-3CAE-4623-A819-8276DA4B6C0F}" dt="2025-03-04T15:56:43.681" v="755" actId="1076"/>
          <ac:spMkLst>
            <pc:docMk/>
            <pc:sldMk cId="3489061773" sldId="329"/>
            <ac:spMk id="3" creationId="{532090F6-AB5A-439B-60B5-257EF45CABB0}"/>
          </ac:spMkLst>
        </pc:spChg>
        <pc:spChg chg="mod">
          <ac:chgData name="Myriam CARRE" userId="b137752d-a799-425a-bac7-73f343eaebf5" providerId="ADAL" clId="{64FE17FA-3CAE-4623-A819-8276DA4B6C0F}" dt="2025-03-04T16:29:40.768" v="1405" actId="20577"/>
          <ac:spMkLst>
            <pc:docMk/>
            <pc:sldMk cId="3489061773" sldId="329"/>
            <ac:spMk id="6" creationId="{11690501-7C60-4756-A896-DFAB98DE53A1}"/>
          </ac:spMkLst>
        </pc:spChg>
        <pc:spChg chg="mod">
          <ac:chgData name="Myriam CARRE" userId="b137752d-a799-425a-bac7-73f343eaebf5" providerId="ADAL" clId="{64FE17FA-3CAE-4623-A819-8276DA4B6C0F}" dt="2025-03-04T15:56:58.801" v="759" actId="14100"/>
          <ac:spMkLst>
            <pc:docMk/>
            <pc:sldMk cId="3489061773" sldId="329"/>
            <ac:spMk id="8" creationId="{94794554-B555-88B4-4949-BA2AED0A33DE}"/>
          </ac:spMkLst>
        </pc:spChg>
      </pc:sldChg>
      <pc:sldChg chg="addSp delSp modSp mod">
        <pc:chgData name="Myriam CARRE" userId="b137752d-a799-425a-bac7-73f343eaebf5" providerId="ADAL" clId="{64FE17FA-3CAE-4623-A819-8276DA4B6C0F}" dt="2025-03-04T15:50:13.153" v="704" actId="207"/>
        <pc:sldMkLst>
          <pc:docMk/>
          <pc:sldMk cId="2654833786" sldId="330"/>
        </pc:sldMkLst>
        <pc:spChg chg="add mod">
          <ac:chgData name="Myriam CARRE" userId="b137752d-a799-425a-bac7-73f343eaebf5" providerId="ADAL" clId="{64FE17FA-3CAE-4623-A819-8276DA4B6C0F}" dt="2025-03-04T15:50:00.293" v="701" actId="207"/>
          <ac:spMkLst>
            <pc:docMk/>
            <pc:sldMk cId="2654833786" sldId="330"/>
            <ac:spMk id="7" creationId="{166902C5-AB6C-8C63-E7C6-21BD1789778F}"/>
          </ac:spMkLst>
        </pc:spChg>
        <pc:spChg chg="add mod">
          <ac:chgData name="Myriam CARRE" userId="b137752d-a799-425a-bac7-73f343eaebf5" providerId="ADAL" clId="{64FE17FA-3CAE-4623-A819-8276DA4B6C0F}" dt="2025-03-04T15:29:43.007" v="451" actId="2711"/>
          <ac:spMkLst>
            <pc:docMk/>
            <pc:sldMk cId="2654833786" sldId="330"/>
            <ac:spMk id="8" creationId="{8FF96DD4-54C9-FED8-CB28-8BAA34488528}"/>
          </ac:spMkLst>
        </pc:spChg>
        <pc:spChg chg="add mod ord">
          <ac:chgData name="Myriam CARRE" userId="b137752d-a799-425a-bac7-73f343eaebf5" providerId="ADAL" clId="{64FE17FA-3CAE-4623-A819-8276DA4B6C0F}" dt="2025-03-04T15:50:13.153" v="704" actId="207"/>
          <ac:spMkLst>
            <pc:docMk/>
            <pc:sldMk cId="2654833786" sldId="330"/>
            <ac:spMk id="9" creationId="{5EDD66A2-E5F0-37F5-D4D4-44A28FBD03D0}"/>
          </ac:spMkLst>
        </pc:spChg>
        <pc:spChg chg="add mod">
          <ac:chgData name="Myriam CARRE" userId="b137752d-a799-425a-bac7-73f343eaebf5" providerId="ADAL" clId="{64FE17FA-3CAE-4623-A819-8276DA4B6C0F}" dt="2025-02-26T09:36:11.842" v="94" actId="207"/>
          <ac:spMkLst>
            <pc:docMk/>
            <pc:sldMk cId="2654833786" sldId="330"/>
            <ac:spMk id="10" creationId="{12863DCE-C36C-0A4F-D71A-02EDFCD86629}"/>
          </ac:spMkLst>
        </pc:spChg>
        <pc:spChg chg="add mod">
          <ac:chgData name="Myriam CARRE" userId="b137752d-a799-425a-bac7-73f343eaebf5" providerId="ADAL" clId="{64FE17FA-3CAE-4623-A819-8276DA4B6C0F}" dt="2025-03-04T15:48:43.104" v="689" actId="1076"/>
          <ac:spMkLst>
            <pc:docMk/>
            <pc:sldMk cId="2654833786" sldId="330"/>
            <ac:spMk id="11" creationId="{3DFB5466-3D38-60FF-C066-C3FEB86816A2}"/>
          </ac:spMkLst>
        </pc:spChg>
        <pc:spChg chg="add mod">
          <ac:chgData name="Myriam CARRE" userId="b137752d-a799-425a-bac7-73f343eaebf5" providerId="ADAL" clId="{64FE17FA-3CAE-4623-A819-8276DA4B6C0F}" dt="2025-03-04T15:50:02.803" v="702" actId="207"/>
          <ac:spMkLst>
            <pc:docMk/>
            <pc:sldMk cId="2654833786" sldId="330"/>
            <ac:spMk id="16" creationId="{CA208510-737B-D901-543F-5A1947332F7F}"/>
          </ac:spMkLst>
        </pc:spChg>
        <pc:picChg chg="add mod">
          <ac:chgData name="Myriam CARRE" userId="b137752d-a799-425a-bac7-73f343eaebf5" providerId="ADAL" clId="{64FE17FA-3CAE-4623-A819-8276DA4B6C0F}" dt="2025-03-04T15:30:16.077" v="458" actId="1076"/>
          <ac:picMkLst>
            <pc:docMk/>
            <pc:sldMk cId="2654833786" sldId="330"/>
            <ac:picMk id="3" creationId="{5D2E7A63-8495-0F18-8371-263A7AD58095}"/>
          </ac:picMkLst>
        </pc:picChg>
        <pc:picChg chg="add mod">
          <ac:chgData name="Myriam CARRE" userId="b137752d-a799-425a-bac7-73f343eaebf5" providerId="ADAL" clId="{64FE17FA-3CAE-4623-A819-8276DA4B6C0F}" dt="2025-03-04T15:47:21.697" v="661" actId="1076"/>
          <ac:picMkLst>
            <pc:docMk/>
            <pc:sldMk cId="2654833786" sldId="330"/>
            <ac:picMk id="5" creationId="{EDCCA0DD-658A-1FCD-4092-684954ECB507}"/>
          </ac:picMkLst>
        </pc:picChg>
        <pc:picChg chg="add mod modCrop">
          <ac:chgData name="Myriam CARRE" userId="b137752d-a799-425a-bac7-73f343eaebf5" providerId="ADAL" clId="{64FE17FA-3CAE-4623-A819-8276DA4B6C0F}" dt="2025-03-04T15:48:45.077" v="690" actId="1076"/>
          <ac:picMkLst>
            <pc:docMk/>
            <pc:sldMk cId="2654833786" sldId="330"/>
            <ac:picMk id="15" creationId="{CA61F08F-FA2C-863C-C197-0D72CFC8209B}"/>
          </ac:picMkLst>
        </pc:picChg>
      </pc:sldChg>
      <pc:sldMasterChg chg="delSp modSp mod modSldLayout">
        <pc:chgData name="Myriam CARRE" userId="b137752d-a799-425a-bac7-73f343eaebf5" providerId="ADAL" clId="{64FE17FA-3CAE-4623-A819-8276DA4B6C0F}" dt="2025-03-13T16:57:40.414" v="1429"/>
        <pc:sldMasterMkLst>
          <pc:docMk/>
          <pc:sldMasterMk cId="4010794852" sldId="2147483648"/>
        </pc:sldMasterMkLst>
        <pc:spChg chg="mod">
          <ac:chgData name="Myriam CARRE" userId="b137752d-a799-425a-bac7-73f343eaebf5" providerId="ADAL" clId="{64FE17FA-3CAE-4623-A819-8276DA4B6C0F}" dt="2025-03-04T15:35:02.235" v="492" actId="2711"/>
          <ac:spMkLst>
            <pc:docMk/>
            <pc:sldMasterMk cId="4010794852" sldId="2147483648"/>
            <ac:spMk id="10" creationId="{E8234824-87D8-47C0-B05D-5619629D5DEE}"/>
          </ac:spMkLst>
        </pc:spChg>
        <pc:sldLayoutChg chg="addSp delSp modSp mod">
          <pc:chgData name="Myriam CARRE" userId="b137752d-a799-425a-bac7-73f343eaebf5" providerId="ADAL" clId="{64FE17FA-3CAE-4623-A819-8276DA4B6C0F}" dt="2025-03-04T15:50:42.010" v="705" actId="207"/>
          <pc:sldLayoutMkLst>
            <pc:docMk/>
            <pc:sldMasterMk cId="4010794852" sldId="2147483648"/>
            <pc:sldLayoutMk cId="1860057038" sldId="2147483649"/>
          </pc:sldLayoutMkLst>
          <pc:spChg chg="mod">
            <ac:chgData name="Myriam CARRE" userId="b137752d-a799-425a-bac7-73f343eaebf5" providerId="ADAL" clId="{64FE17FA-3CAE-4623-A819-8276DA4B6C0F}" dt="2025-03-04T15:50:42.010" v="705" actId="207"/>
            <ac:spMkLst>
              <pc:docMk/>
              <pc:sldMasterMk cId="4010794852" sldId="2147483648"/>
              <pc:sldLayoutMk cId="1860057038" sldId="2147483649"/>
              <ac:spMk id="8" creationId="{EBD1B427-3BE5-446E-83E7-EB9526D6A29C}"/>
            </ac:spMkLst>
          </pc:spChg>
          <pc:spChg chg="mod">
            <ac:chgData name="Myriam CARRE" userId="b137752d-a799-425a-bac7-73f343eaebf5" providerId="ADAL" clId="{64FE17FA-3CAE-4623-A819-8276DA4B6C0F}" dt="2025-03-04T15:34:55.243" v="491" actId="2711"/>
            <ac:spMkLst>
              <pc:docMk/>
              <pc:sldMasterMk cId="4010794852" sldId="2147483648"/>
              <pc:sldLayoutMk cId="1860057038" sldId="2147483649"/>
              <ac:spMk id="10" creationId="{11370AB6-1AD6-4872-A104-0936D7D883CB}"/>
            </ac:spMkLst>
          </pc:spChg>
          <pc:picChg chg="add mod">
            <ac:chgData name="Myriam CARRE" userId="b137752d-a799-425a-bac7-73f343eaebf5" providerId="ADAL" clId="{64FE17FA-3CAE-4623-A819-8276DA4B6C0F}" dt="2025-03-04T15:33:13.749" v="470" actId="1076"/>
            <ac:picMkLst>
              <pc:docMk/>
              <pc:sldMasterMk cId="4010794852" sldId="2147483648"/>
              <pc:sldLayoutMk cId="1860057038" sldId="2147483649"/>
              <ac:picMk id="4" creationId="{4508A0E8-2697-E5E4-5102-236FAA8E722C}"/>
            </ac:picMkLst>
          </pc:picChg>
        </pc:sldLayoutChg>
        <pc:sldLayoutChg chg="addSp delSp modSp mod">
          <pc:chgData name="Myriam CARRE" userId="b137752d-a799-425a-bac7-73f343eaebf5" providerId="ADAL" clId="{64FE17FA-3CAE-4623-A819-8276DA4B6C0F}" dt="2025-03-04T15:41:36.834" v="530" actId="207"/>
          <pc:sldLayoutMkLst>
            <pc:docMk/>
            <pc:sldMasterMk cId="4010794852" sldId="2147483648"/>
            <pc:sldLayoutMk cId="2062258483" sldId="2147483650"/>
          </pc:sldLayoutMkLst>
          <pc:spChg chg="mod">
            <ac:chgData name="Myriam CARRE" userId="b137752d-a799-425a-bac7-73f343eaebf5" providerId="ADAL" clId="{64FE17FA-3CAE-4623-A819-8276DA4B6C0F}" dt="2025-03-04T15:41:36.834" v="530" actId="207"/>
            <ac:spMkLst>
              <pc:docMk/>
              <pc:sldMasterMk cId="4010794852" sldId="2147483648"/>
              <pc:sldLayoutMk cId="2062258483" sldId="2147483650"/>
              <ac:spMk id="2" creationId="{A47C2E4F-68EB-48CF-A216-AF1368C8F361}"/>
            </ac:spMkLst>
          </pc:spChg>
          <pc:spChg chg="mod">
            <ac:chgData name="Myriam CARRE" userId="b137752d-a799-425a-bac7-73f343eaebf5" providerId="ADAL" clId="{64FE17FA-3CAE-4623-A819-8276DA4B6C0F}" dt="2025-03-04T15:34:43.332" v="489" actId="2711"/>
            <ac:spMkLst>
              <pc:docMk/>
              <pc:sldMasterMk cId="4010794852" sldId="2147483648"/>
              <pc:sldLayoutMk cId="2062258483" sldId="2147483650"/>
              <ac:spMk id="16" creationId="{6F2DDED7-738A-4A61-9386-4E2F5E1A7E4D}"/>
            </ac:spMkLst>
          </pc:spChg>
          <pc:picChg chg="add mod">
            <ac:chgData name="Myriam CARRE" userId="b137752d-a799-425a-bac7-73f343eaebf5" providerId="ADAL" clId="{64FE17FA-3CAE-4623-A819-8276DA4B6C0F}" dt="2025-03-04T15:33:21.258" v="472"/>
            <ac:picMkLst>
              <pc:docMk/>
              <pc:sldMasterMk cId="4010794852" sldId="2147483648"/>
              <pc:sldLayoutMk cId="2062258483" sldId="2147483650"/>
              <ac:picMk id="4" creationId="{C48BEBD1-E7CF-AD80-045F-588C0356B09E}"/>
            </ac:picMkLst>
          </pc:picChg>
        </pc:sldLayoutChg>
        <pc:sldLayoutChg chg="addSp delSp modSp mod">
          <pc:chgData name="Myriam CARRE" userId="b137752d-a799-425a-bac7-73f343eaebf5" providerId="ADAL" clId="{64FE17FA-3CAE-4623-A819-8276DA4B6C0F}" dt="2025-02-26T09:28:06.709" v="31"/>
          <pc:sldLayoutMkLst>
            <pc:docMk/>
            <pc:sldMasterMk cId="4010794852" sldId="2147483648"/>
            <pc:sldLayoutMk cId="4029545830" sldId="2147483653"/>
          </pc:sldLayoutMkLst>
        </pc:sldLayoutChg>
        <pc:sldLayoutChg chg="addSp delSp modSp mod">
          <pc:chgData name="Myriam CARRE" userId="b137752d-a799-425a-bac7-73f343eaebf5" providerId="ADAL" clId="{64FE17FA-3CAE-4623-A819-8276DA4B6C0F}" dt="2025-03-13T16:57:36.114" v="1427" actId="688"/>
          <pc:sldLayoutMkLst>
            <pc:docMk/>
            <pc:sldMasterMk cId="4010794852" sldId="2147483648"/>
            <pc:sldLayoutMk cId="2545038271" sldId="2147483660"/>
          </pc:sldLayoutMkLst>
          <pc:spChg chg="mod">
            <ac:chgData name="Myriam CARRE" userId="b137752d-a799-425a-bac7-73f343eaebf5" providerId="ADAL" clId="{64FE17FA-3CAE-4623-A819-8276DA4B6C0F}" dt="2025-03-04T15:51:35.483" v="716" actId="207"/>
            <ac:spMkLst>
              <pc:docMk/>
              <pc:sldMasterMk cId="4010794852" sldId="2147483648"/>
              <pc:sldLayoutMk cId="2545038271" sldId="2147483660"/>
              <ac:spMk id="6" creationId="{B3687F47-47A3-4750-B691-94D8DE61F5F7}"/>
            </ac:spMkLst>
          </pc:spChg>
          <pc:spChg chg="mod">
            <ac:chgData name="Myriam CARRE" userId="b137752d-a799-425a-bac7-73f343eaebf5" providerId="ADAL" clId="{64FE17FA-3CAE-4623-A819-8276DA4B6C0F}" dt="2025-03-04T15:51:30.683" v="715" actId="207"/>
            <ac:spMkLst>
              <pc:docMk/>
              <pc:sldMasterMk cId="4010794852" sldId="2147483648"/>
              <pc:sldLayoutMk cId="2545038271" sldId="2147483660"/>
              <ac:spMk id="7" creationId="{D32B8D1B-CD7F-4D01-8546-AA40D79FEF78}"/>
            </ac:spMkLst>
          </pc:spChg>
          <pc:picChg chg="add mod">
            <ac:chgData name="Myriam CARRE" userId="b137752d-a799-425a-bac7-73f343eaebf5" providerId="ADAL" clId="{64FE17FA-3CAE-4623-A819-8276DA4B6C0F}" dt="2025-03-04T15:33:35.813" v="480"/>
            <ac:picMkLst>
              <pc:docMk/>
              <pc:sldMasterMk cId="4010794852" sldId="2147483648"/>
              <pc:sldLayoutMk cId="2545038271" sldId="2147483660"/>
              <ac:picMk id="4" creationId="{4BEEA037-C4E5-969C-DB2C-FD50EB1E8D1C}"/>
            </ac:picMkLst>
          </pc:picChg>
          <pc:picChg chg="add mod">
            <ac:chgData name="Myriam CARRE" userId="b137752d-a799-425a-bac7-73f343eaebf5" providerId="ADAL" clId="{64FE17FA-3CAE-4623-A819-8276DA4B6C0F}" dt="2025-03-13T16:57:36.114" v="1427" actId="688"/>
            <ac:picMkLst>
              <pc:docMk/>
              <pc:sldMasterMk cId="4010794852" sldId="2147483648"/>
              <pc:sldLayoutMk cId="2545038271" sldId="2147483660"/>
              <ac:picMk id="8" creationId="{71FD35E1-20C6-BE5F-39BF-45CE74EC44BF}"/>
            </ac:picMkLst>
          </pc:picChg>
          <pc:picChg chg="add mod">
            <ac:chgData name="Myriam CARRE" userId="b137752d-a799-425a-bac7-73f343eaebf5" providerId="ADAL" clId="{64FE17FA-3CAE-4623-A819-8276DA4B6C0F}" dt="2025-03-04T15:42:03.722" v="532" actId="1076"/>
            <ac:picMkLst>
              <pc:docMk/>
              <pc:sldMasterMk cId="4010794852" sldId="2147483648"/>
              <pc:sldLayoutMk cId="2545038271" sldId="2147483660"/>
              <ac:picMk id="10" creationId="{64A58E8F-1B4E-D70B-A27A-14164488685A}"/>
            </ac:picMkLst>
          </pc:picChg>
        </pc:sldLayoutChg>
        <pc:sldLayoutChg chg="addSp delSp modSp mod">
          <pc:chgData name="Myriam CARRE" userId="b137752d-a799-425a-bac7-73f343eaebf5" providerId="ADAL" clId="{64FE17FA-3CAE-4623-A819-8276DA4B6C0F}" dt="2025-03-13T16:57:40.414" v="1429"/>
          <pc:sldLayoutMkLst>
            <pc:docMk/>
            <pc:sldMasterMk cId="4010794852" sldId="2147483648"/>
            <pc:sldLayoutMk cId="3556572368" sldId="2147483661"/>
          </pc:sldLayoutMkLst>
          <pc:spChg chg="mod">
            <ac:chgData name="Myriam CARRE" userId="b137752d-a799-425a-bac7-73f343eaebf5" providerId="ADAL" clId="{64FE17FA-3CAE-4623-A819-8276DA4B6C0F}" dt="2025-03-04T15:51:42.114" v="718" actId="207"/>
            <ac:spMkLst>
              <pc:docMk/>
              <pc:sldMasterMk cId="4010794852" sldId="2147483648"/>
              <pc:sldLayoutMk cId="3556572368" sldId="2147483661"/>
              <ac:spMk id="4" creationId="{4F16E823-2C31-4860-B619-4F442FA1A798}"/>
            </ac:spMkLst>
          </pc:spChg>
          <pc:spChg chg="mod">
            <ac:chgData name="Myriam CARRE" userId="b137752d-a799-425a-bac7-73f343eaebf5" providerId="ADAL" clId="{64FE17FA-3CAE-4623-A819-8276DA4B6C0F}" dt="2025-03-04T15:43:58.042" v="549" actId="1076"/>
            <ac:spMkLst>
              <pc:docMk/>
              <pc:sldMasterMk cId="4010794852" sldId="2147483648"/>
              <pc:sldLayoutMk cId="3556572368" sldId="2147483661"/>
              <ac:spMk id="5" creationId="{3E00A971-F6A9-4B5B-861C-C1487A988A61}"/>
            </ac:spMkLst>
          </pc:spChg>
          <pc:spChg chg="mod">
            <ac:chgData name="Myriam CARRE" userId="b137752d-a799-425a-bac7-73f343eaebf5" providerId="ADAL" clId="{64FE17FA-3CAE-4623-A819-8276DA4B6C0F}" dt="2025-03-04T15:51:40.255" v="717" actId="207"/>
            <ac:spMkLst>
              <pc:docMk/>
              <pc:sldMasterMk cId="4010794852" sldId="2147483648"/>
              <pc:sldLayoutMk cId="3556572368" sldId="2147483661"/>
              <ac:spMk id="8" creationId="{56EC7813-4AEF-4BA4-865E-D66EB47918CC}"/>
            </ac:spMkLst>
          </pc:spChg>
          <pc:spChg chg="mod">
            <ac:chgData name="Myriam CARRE" userId="b137752d-a799-425a-bac7-73f343eaebf5" providerId="ADAL" clId="{64FE17FA-3CAE-4623-A819-8276DA4B6C0F}" dt="2025-03-04T15:43:22.441" v="541" actId="1076"/>
            <ac:spMkLst>
              <pc:docMk/>
              <pc:sldMasterMk cId="4010794852" sldId="2147483648"/>
              <pc:sldLayoutMk cId="3556572368" sldId="2147483661"/>
              <ac:spMk id="11" creationId="{458A2586-8D9C-4605-AC62-AD1CB79DBFC6}"/>
            </ac:spMkLst>
          </pc:spChg>
          <pc:spChg chg="mod">
            <ac:chgData name="Myriam CARRE" userId="b137752d-a799-425a-bac7-73f343eaebf5" providerId="ADAL" clId="{64FE17FA-3CAE-4623-A819-8276DA4B6C0F}" dt="2025-03-04T15:43:22.441" v="541" actId="1076"/>
            <ac:spMkLst>
              <pc:docMk/>
              <pc:sldMasterMk cId="4010794852" sldId="2147483648"/>
              <pc:sldLayoutMk cId="3556572368" sldId="2147483661"/>
              <ac:spMk id="12" creationId="{733311EE-A330-4CE3-BD96-E6C3325C13C6}"/>
            </ac:spMkLst>
          </pc:spChg>
          <pc:spChg chg="mod">
            <ac:chgData name="Myriam CARRE" userId="b137752d-a799-425a-bac7-73f343eaebf5" providerId="ADAL" clId="{64FE17FA-3CAE-4623-A819-8276DA4B6C0F}" dt="2025-03-04T15:43:22.441" v="541" actId="1076"/>
            <ac:spMkLst>
              <pc:docMk/>
              <pc:sldMasterMk cId="4010794852" sldId="2147483648"/>
              <pc:sldLayoutMk cId="3556572368" sldId="2147483661"/>
              <ac:spMk id="13" creationId="{FFE4AD4E-906C-4640-9D6E-6A82A512943E}"/>
            </ac:spMkLst>
          </pc:spChg>
          <pc:spChg chg="mod">
            <ac:chgData name="Myriam CARRE" userId="b137752d-a799-425a-bac7-73f343eaebf5" providerId="ADAL" clId="{64FE17FA-3CAE-4623-A819-8276DA4B6C0F}" dt="2025-03-04T15:43:22.441" v="541" actId="1076"/>
            <ac:spMkLst>
              <pc:docMk/>
              <pc:sldMasterMk cId="4010794852" sldId="2147483648"/>
              <pc:sldLayoutMk cId="3556572368" sldId="2147483661"/>
              <ac:spMk id="15" creationId="{543FCBBA-9D1C-41A9-8DED-BA41418F7584}"/>
            </ac:spMkLst>
          </pc:spChg>
          <pc:picChg chg="add del mod">
            <ac:chgData name="Myriam CARRE" userId="b137752d-a799-425a-bac7-73f343eaebf5" providerId="ADAL" clId="{64FE17FA-3CAE-4623-A819-8276DA4B6C0F}" dt="2025-03-13T16:57:40.044" v="1428" actId="478"/>
            <ac:picMkLst>
              <pc:docMk/>
              <pc:sldMasterMk cId="4010794852" sldId="2147483648"/>
              <pc:sldLayoutMk cId="3556572368" sldId="2147483661"/>
              <ac:picMk id="2" creationId="{50D35E6F-8788-E6F5-3CF2-4C62AAA989A4}"/>
            </ac:picMkLst>
          </pc:picChg>
          <pc:picChg chg="add mod">
            <ac:chgData name="Myriam CARRE" userId="b137752d-a799-425a-bac7-73f343eaebf5" providerId="ADAL" clId="{64FE17FA-3CAE-4623-A819-8276DA4B6C0F}" dt="2025-03-13T16:57:40.414" v="1429"/>
            <ac:picMkLst>
              <pc:docMk/>
              <pc:sldMasterMk cId="4010794852" sldId="2147483648"/>
              <pc:sldLayoutMk cId="3556572368" sldId="2147483661"/>
              <ac:picMk id="3" creationId="{83F4B88D-3E8E-4412-D607-A937D19EFDCB}"/>
            </ac:picMkLst>
          </pc:picChg>
          <pc:picChg chg="add mod">
            <ac:chgData name="Myriam CARRE" userId="b137752d-a799-425a-bac7-73f343eaebf5" providerId="ADAL" clId="{64FE17FA-3CAE-4623-A819-8276DA4B6C0F}" dt="2025-03-04T15:43:14.888" v="540" actId="1076"/>
            <ac:picMkLst>
              <pc:docMk/>
              <pc:sldMasterMk cId="4010794852" sldId="2147483648"/>
              <pc:sldLayoutMk cId="3556572368" sldId="2147483661"/>
              <ac:picMk id="6" creationId="{9783430E-1448-A673-73E8-C3B87F633E1B}"/>
            </ac:picMkLst>
          </pc:picChg>
          <pc:picChg chg="add mod">
            <ac:chgData name="Myriam CARRE" userId="b137752d-a799-425a-bac7-73f343eaebf5" providerId="ADAL" clId="{64FE17FA-3CAE-4623-A819-8276DA4B6C0F}" dt="2025-03-04T15:43:38.337" v="544" actId="14100"/>
            <ac:picMkLst>
              <pc:docMk/>
              <pc:sldMasterMk cId="4010794852" sldId="2147483648"/>
              <pc:sldLayoutMk cId="3556572368" sldId="2147483661"/>
              <ac:picMk id="9" creationId="{2A7F5701-9B94-5443-0898-3EBF1B4CD8E2}"/>
            </ac:picMkLst>
          </pc:picChg>
          <pc:picChg chg="add mod">
            <ac:chgData name="Myriam CARRE" userId="b137752d-a799-425a-bac7-73f343eaebf5" providerId="ADAL" clId="{64FE17FA-3CAE-4623-A819-8276DA4B6C0F}" dt="2025-03-04T15:44:02.772" v="550" actId="1038"/>
            <ac:picMkLst>
              <pc:docMk/>
              <pc:sldMasterMk cId="4010794852" sldId="2147483648"/>
              <pc:sldLayoutMk cId="3556572368" sldId="2147483661"/>
              <ac:picMk id="14" creationId="{8DC56BE0-4998-B42B-0B49-00AC0695A22E}"/>
            </ac:picMkLst>
          </pc:picChg>
          <pc:picChg chg="add mod">
            <ac:chgData name="Myriam CARRE" userId="b137752d-a799-425a-bac7-73f343eaebf5" providerId="ADAL" clId="{64FE17FA-3CAE-4623-A819-8276DA4B6C0F}" dt="2025-03-04T15:44:51.472" v="554" actId="1076"/>
            <ac:picMkLst>
              <pc:docMk/>
              <pc:sldMasterMk cId="4010794852" sldId="2147483648"/>
              <pc:sldLayoutMk cId="3556572368" sldId="2147483661"/>
              <ac:picMk id="17" creationId="{36F43E86-1037-931C-0414-AE22D0789097}"/>
            </ac:picMkLst>
          </pc:picChg>
        </pc:sldLayoutChg>
        <pc:sldLayoutChg chg="addSp delSp modSp mod">
          <pc:chgData name="Myriam CARRE" userId="b137752d-a799-425a-bac7-73f343eaebf5" providerId="ADAL" clId="{64FE17FA-3CAE-4623-A819-8276DA4B6C0F}" dt="2025-03-13T16:56:34.090" v="1415"/>
          <pc:sldLayoutMkLst>
            <pc:docMk/>
            <pc:sldMasterMk cId="4010794852" sldId="2147483648"/>
            <pc:sldLayoutMk cId="2782528787" sldId="2147483662"/>
          </pc:sldLayoutMkLst>
          <pc:spChg chg="mod">
            <ac:chgData name="Myriam CARRE" userId="b137752d-a799-425a-bac7-73f343eaebf5" providerId="ADAL" clId="{64FE17FA-3CAE-4623-A819-8276DA4B6C0F}" dt="2025-03-04T15:50:55.369" v="707" actId="207"/>
            <ac:spMkLst>
              <pc:docMk/>
              <pc:sldMasterMk cId="4010794852" sldId="2147483648"/>
              <pc:sldLayoutMk cId="2782528787" sldId="2147483662"/>
              <ac:spMk id="7" creationId="{9DFD1940-B831-42AC-9923-DAFC08012A3F}"/>
            </ac:spMkLst>
          </pc:spChg>
          <pc:spChg chg="mod">
            <ac:chgData name="Myriam CARRE" userId="b137752d-a799-425a-bac7-73f343eaebf5" providerId="ADAL" clId="{64FE17FA-3CAE-4623-A819-8276DA4B6C0F}" dt="2025-03-04T15:50:52.818" v="706" actId="207"/>
            <ac:spMkLst>
              <pc:docMk/>
              <pc:sldMasterMk cId="4010794852" sldId="2147483648"/>
              <pc:sldLayoutMk cId="2782528787" sldId="2147483662"/>
              <ac:spMk id="10" creationId="{F65EAC30-813F-416D-B400-EF892E8FA38A}"/>
            </ac:spMkLst>
          </pc:spChg>
          <pc:picChg chg="add mod">
            <ac:chgData name="Myriam CARRE" userId="b137752d-a799-425a-bac7-73f343eaebf5" providerId="ADAL" clId="{64FE17FA-3CAE-4623-A819-8276DA4B6C0F}" dt="2025-03-13T16:56:34.090" v="1415"/>
            <ac:picMkLst>
              <pc:docMk/>
              <pc:sldMasterMk cId="4010794852" sldId="2147483648"/>
              <pc:sldLayoutMk cId="2782528787" sldId="2147483662"/>
              <ac:picMk id="2" creationId="{9690EC3D-1717-E08C-2411-16984303C548}"/>
            </ac:picMkLst>
          </pc:picChg>
          <pc:picChg chg="add mod">
            <ac:chgData name="Myriam CARRE" userId="b137752d-a799-425a-bac7-73f343eaebf5" providerId="ADAL" clId="{64FE17FA-3CAE-4623-A819-8276DA4B6C0F}" dt="2025-03-04T15:33:24.110" v="474"/>
            <ac:picMkLst>
              <pc:docMk/>
              <pc:sldMasterMk cId="4010794852" sldId="2147483648"/>
              <pc:sldLayoutMk cId="2782528787" sldId="2147483662"/>
              <ac:picMk id="3" creationId="{30E4117B-8440-2759-9C00-494C77651FA0}"/>
            </ac:picMkLst>
          </pc:picChg>
          <pc:picChg chg="add del mod">
            <ac:chgData name="Myriam CARRE" userId="b137752d-a799-425a-bac7-73f343eaebf5" providerId="ADAL" clId="{64FE17FA-3CAE-4623-A819-8276DA4B6C0F}" dt="2025-03-13T16:56:33.724" v="1414" actId="478"/>
            <ac:picMkLst>
              <pc:docMk/>
              <pc:sldMasterMk cId="4010794852" sldId="2147483648"/>
              <pc:sldLayoutMk cId="2782528787" sldId="2147483662"/>
              <ac:picMk id="4" creationId="{123DEF3C-1434-9AEA-58EE-7D3BD7714475}"/>
            </ac:picMkLst>
          </pc:picChg>
        </pc:sldLayoutChg>
        <pc:sldLayoutChg chg="addSp delSp modSp mod">
          <pc:chgData name="Myriam CARRE" userId="b137752d-a799-425a-bac7-73f343eaebf5" providerId="ADAL" clId="{64FE17FA-3CAE-4623-A819-8276DA4B6C0F}" dt="2025-03-13T16:56:11.741" v="1411" actId="14100"/>
          <pc:sldLayoutMkLst>
            <pc:docMk/>
            <pc:sldMasterMk cId="4010794852" sldId="2147483648"/>
            <pc:sldLayoutMk cId="3955380623" sldId="2147483692"/>
          </pc:sldLayoutMkLst>
          <pc:spChg chg="mod">
            <ac:chgData name="Myriam CARRE" userId="b137752d-a799-425a-bac7-73f343eaebf5" providerId="ADAL" clId="{64FE17FA-3CAE-4623-A819-8276DA4B6C0F}" dt="2025-03-04T15:51:18.636" v="713" actId="207"/>
            <ac:spMkLst>
              <pc:docMk/>
              <pc:sldMasterMk cId="4010794852" sldId="2147483648"/>
              <pc:sldLayoutMk cId="3955380623" sldId="2147483692"/>
              <ac:spMk id="6" creationId="{D937706B-1C95-46D0-B7D9-53977614010C}"/>
            </ac:spMkLst>
          </pc:spChg>
          <pc:spChg chg="mod">
            <ac:chgData name="Myriam CARRE" userId="b137752d-a799-425a-bac7-73f343eaebf5" providerId="ADAL" clId="{64FE17FA-3CAE-4623-A819-8276DA4B6C0F}" dt="2025-03-04T15:51:16.315" v="712" actId="207"/>
            <ac:spMkLst>
              <pc:docMk/>
              <pc:sldMasterMk cId="4010794852" sldId="2147483648"/>
              <pc:sldLayoutMk cId="3955380623" sldId="2147483692"/>
              <ac:spMk id="10" creationId="{B954716F-0623-49DA-A16E-23DCBD9E7D07}"/>
            </ac:spMkLst>
          </pc:spChg>
          <pc:picChg chg="add mod">
            <ac:chgData name="Myriam CARRE" userId="b137752d-a799-425a-bac7-73f343eaebf5" providerId="ADAL" clId="{64FE17FA-3CAE-4623-A819-8276DA4B6C0F}" dt="2025-03-13T16:56:11.741" v="1411" actId="14100"/>
            <ac:picMkLst>
              <pc:docMk/>
              <pc:sldMasterMk cId="4010794852" sldId="2147483648"/>
              <pc:sldLayoutMk cId="3955380623" sldId="2147483692"/>
              <ac:picMk id="4" creationId="{7456C474-CE40-08BD-AB21-BCF420D89CB2}"/>
            </ac:picMkLst>
          </pc:picChg>
        </pc:sldLayoutChg>
        <pc:sldLayoutChg chg="addSp delSp modSp mod">
          <pc:chgData name="Myriam CARRE" userId="b137752d-a799-425a-bac7-73f343eaebf5" providerId="ADAL" clId="{64FE17FA-3CAE-4623-A819-8276DA4B6C0F}" dt="2025-02-26T09:16:20.321" v="15" actId="1076"/>
          <pc:sldLayoutMkLst>
            <pc:docMk/>
            <pc:sldMasterMk cId="4010794852" sldId="2147483648"/>
            <pc:sldLayoutMk cId="4182106016" sldId="2147483694"/>
          </pc:sldLayoutMkLst>
        </pc:sldLayoutChg>
        <pc:sldLayoutChg chg="addSp delSp modSp mod">
          <pc:chgData name="Myriam CARRE" userId="b137752d-a799-425a-bac7-73f343eaebf5" providerId="ADAL" clId="{64FE17FA-3CAE-4623-A819-8276DA4B6C0F}" dt="2025-03-04T15:51:45.989" v="719" actId="207"/>
          <pc:sldLayoutMkLst>
            <pc:docMk/>
            <pc:sldMasterMk cId="4010794852" sldId="2147483648"/>
            <pc:sldLayoutMk cId="1697863325" sldId="2147483695"/>
          </pc:sldLayoutMkLst>
          <pc:spChg chg="mod">
            <ac:chgData name="Myriam CARRE" userId="b137752d-a799-425a-bac7-73f343eaebf5" providerId="ADAL" clId="{64FE17FA-3CAE-4623-A819-8276DA4B6C0F}" dt="2025-03-04T15:51:45.989" v="719" actId="207"/>
            <ac:spMkLst>
              <pc:docMk/>
              <pc:sldMasterMk cId="4010794852" sldId="2147483648"/>
              <pc:sldLayoutMk cId="1697863325" sldId="2147483695"/>
              <ac:spMk id="10" creationId="{11370AB6-1AD6-4872-A104-0936D7D883CB}"/>
            </ac:spMkLst>
          </pc:spChg>
          <pc:picChg chg="add mod">
            <ac:chgData name="Myriam CARRE" userId="b137752d-a799-425a-bac7-73f343eaebf5" providerId="ADAL" clId="{64FE17FA-3CAE-4623-A819-8276DA4B6C0F}" dt="2025-03-04T15:33:42.716" v="483"/>
            <ac:picMkLst>
              <pc:docMk/>
              <pc:sldMasterMk cId="4010794852" sldId="2147483648"/>
              <pc:sldLayoutMk cId="1697863325" sldId="2147483695"/>
              <ac:picMk id="3" creationId="{1C4FEBD7-2E61-4AA9-1EEB-42DBF9697D3B}"/>
            </ac:picMkLst>
          </pc:picChg>
        </pc:sldLayoutChg>
        <pc:sldLayoutChg chg="addSp delSp modSp mod">
          <pc:chgData name="Myriam CARRE" userId="b137752d-a799-425a-bac7-73f343eaebf5" providerId="ADAL" clId="{64FE17FA-3CAE-4623-A819-8276DA4B6C0F}" dt="2025-03-13T16:56:28.553" v="1413"/>
          <pc:sldLayoutMkLst>
            <pc:docMk/>
            <pc:sldMasterMk cId="4010794852" sldId="2147483648"/>
            <pc:sldLayoutMk cId="3247812834" sldId="2147483697"/>
          </pc:sldLayoutMkLst>
          <pc:spChg chg="add mod">
            <ac:chgData name="Myriam CARRE" userId="b137752d-a799-425a-bac7-73f343eaebf5" providerId="ADAL" clId="{64FE17FA-3CAE-4623-A819-8276DA4B6C0F}" dt="2025-03-04T15:51:05.543" v="710" actId="207"/>
            <ac:spMkLst>
              <pc:docMk/>
              <pc:sldMasterMk cId="4010794852" sldId="2147483648"/>
              <pc:sldLayoutMk cId="3247812834" sldId="2147483697"/>
              <ac:spMk id="4" creationId="{D73BC3CD-9F72-0066-93EB-83BDC0048790}"/>
            </ac:spMkLst>
          </pc:spChg>
          <pc:spChg chg="add mod">
            <ac:chgData name="Myriam CARRE" userId="b137752d-a799-425a-bac7-73f343eaebf5" providerId="ADAL" clId="{64FE17FA-3CAE-4623-A819-8276DA4B6C0F}" dt="2025-03-04T15:51:08.107" v="711" actId="207"/>
            <ac:spMkLst>
              <pc:docMk/>
              <pc:sldMasterMk cId="4010794852" sldId="2147483648"/>
              <pc:sldLayoutMk cId="3247812834" sldId="2147483697"/>
              <ac:spMk id="5" creationId="{86102D52-2130-040F-8221-070E020FF2A9}"/>
            </ac:spMkLst>
          </pc:spChg>
          <pc:spChg chg="mod">
            <ac:chgData name="Myriam CARRE" userId="b137752d-a799-425a-bac7-73f343eaebf5" providerId="ADAL" clId="{64FE17FA-3CAE-4623-A819-8276DA4B6C0F}" dt="2025-02-26T09:33:00.117" v="64"/>
            <ac:spMkLst>
              <pc:docMk/>
              <pc:sldMasterMk cId="4010794852" sldId="2147483648"/>
              <pc:sldLayoutMk cId="3247812834" sldId="2147483697"/>
              <ac:spMk id="16" creationId="{2B54F6CE-6417-476D-BB4A-6B8A875F8122}"/>
            </ac:spMkLst>
          </pc:spChg>
          <pc:spChg chg="mod">
            <ac:chgData name="Myriam CARRE" userId="b137752d-a799-425a-bac7-73f343eaebf5" providerId="ADAL" clId="{64FE17FA-3CAE-4623-A819-8276DA4B6C0F}" dt="2025-03-04T15:51:03.224" v="709" actId="207"/>
            <ac:spMkLst>
              <pc:docMk/>
              <pc:sldMasterMk cId="4010794852" sldId="2147483648"/>
              <pc:sldLayoutMk cId="3247812834" sldId="2147483697"/>
              <ac:spMk id="27" creationId="{AE3D3689-626E-4647-BF2F-4E3A578B2465}"/>
            </ac:spMkLst>
          </pc:spChg>
          <pc:spChg chg="mod">
            <ac:chgData name="Myriam CARRE" userId="b137752d-a799-425a-bac7-73f343eaebf5" providerId="ADAL" clId="{64FE17FA-3CAE-4623-A819-8276DA4B6C0F}" dt="2025-02-26T09:32:57.549" v="63"/>
            <ac:spMkLst>
              <pc:docMk/>
              <pc:sldMasterMk cId="4010794852" sldId="2147483648"/>
              <pc:sldLayoutMk cId="3247812834" sldId="2147483697"/>
              <ac:spMk id="28" creationId="{1F503ADC-E59C-49E5-9361-92CA2BE0E018}"/>
            </ac:spMkLst>
          </pc:spChg>
          <pc:picChg chg="add mod">
            <ac:chgData name="Myriam CARRE" userId="b137752d-a799-425a-bac7-73f343eaebf5" providerId="ADAL" clId="{64FE17FA-3CAE-4623-A819-8276DA4B6C0F}" dt="2025-03-13T16:56:28.553" v="1413"/>
            <ac:picMkLst>
              <pc:docMk/>
              <pc:sldMasterMk cId="4010794852" sldId="2147483648"/>
              <pc:sldLayoutMk cId="3247812834" sldId="2147483697"/>
              <ac:picMk id="2" creationId="{21BC97E9-D275-F1CE-4980-53E5E56307B2}"/>
            </ac:picMkLst>
          </pc:picChg>
          <pc:picChg chg="add mod">
            <ac:chgData name="Myriam CARRE" userId="b137752d-a799-425a-bac7-73f343eaebf5" providerId="ADAL" clId="{64FE17FA-3CAE-4623-A819-8276DA4B6C0F}" dt="2025-03-04T15:33:29.971" v="478"/>
            <ac:picMkLst>
              <pc:docMk/>
              <pc:sldMasterMk cId="4010794852" sldId="2147483648"/>
              <pc:sldLayoutMk cId="3247812834" sldId="2147483697"/>
              <ac:picMk id="3" creationId="{FF84F280-F604-0311-57D3-94B7C715AA5B}"/>
            </ac:picMkLst>
          </pc:picChg>
          <pc:picChg chg="add del mod">
            <ac:chgData name="Myriam CARRE" userId="b137752d-a799-425a-bac7-73f343eaebf5" providerId="ADAL" clId="{64FE17FA-3CAE-4623-A819-8276DA4B6C0F}" dt="2025-03-13T16:56:27.512" v="1412" actId="478"/>
            <ac:picMkLst>
              <pc:docMk/>
              <pc:sldMasterMk cId="4010794852" sldId="2147483648"/>
              <pc:sldLayoutMk cId="3247812834" sldId="2147483697"/>
              <ac:picMk id="6" creationId="{008ECE5A-4962-2318-D743-4E25595CBB54}"/>
            </ac:picMkLst>
          </pc:picChg>
        </pc:sldLayoutChg>
        <pc:sldLayoutChg chg="addSp delSp modSp mod">
          <pc:chgData name="Myriam CARRE" userId="b137752d-a799-425a-bac7-73f343eaebf5" providerId="ADAL" clId="{64FE17FA-3CAE-4623-A819-8276DA4B6C0F}" dt="2025-02-26T09:27:59.640" v="27"/>
          <pc:sldLayoutMkLst>
            <pc:docMk/>
            <pc:sldMasterMk cId="4010794852" sldId="2147483648"/>
            <pc:sldLayoutMk cId="2210065847" sldId="2147483698"/>
          </pc:sldLayoutMkLst>
        </pc:sldLayoutChg>
        <pc:sldLayoutChg chg="addSp delSp modSp mod">
          <pc:chgData name="Myriam CARRE" userId="b137752d-a799-425a-bac7-73f343eaebf5" providerId="ADAL" clId="{64FE17FA-3CAE-4623-A819-8276DA4B6C0F}" dt="2025-02-26T09:28:02.449" v="29"/>
          <pc:sldLayoutMkLst>
            <pc:docMk/>
            <pc:sldMasterMk cId="4010794852" sldId="2147483648"/>
            <pc:sldLayoutMk cId="1001104425" sldId="2147483699"/>
          </pc:sldLayoutMkLst>
        </pc:sldLayoutChg>
        <pc:sldLayoutChg chg="addSp delSp modSp mod">
          <pc:chgData name="Myriam CARRE" userId="b137752d-a799-425a-bac7-73f343eaebf5" providerId="ADAL" clId="{64FE17FA-3CAE-4623-A819-8276DA4B6C0F}" dt="2025-03-13T16:56:36.714" v="1417"/>
          <pc:sldLayoutMkLst>
            <pc:docMk/>
            <pc:sldMasterMk cId="4010794852" sldId="2147483648"/>
            <pc:sldLayoutMk cId="136409867" sldId="2147483700"/>
          </pc:sldLayoutMkLst>
          <pc:spChg chg="mod">
            <ac:chgData name="Myriam CARRE" userId="b137752d-a799-425a-bac7-73f343eaebf5" providerId="ADAL" clId="{64FE17FA-3CAE-4623-A819-8276DA4B6C0F}" dt="2025-03-04T15:40:55.727" v="526" actId="207"/>
            <ac:spMkLst>
              <pc:docMk/>
              <pc:sldMasterMk cId="4010794852" sldId="2147483648"/>
              <pc:sldLayoutMk cId="136409867" sldId="2147483700"/>
              <ac:spMk id="16" creationId="{63A2F23C-5B26-4AA9-8329-0620290B16DF}"/>
            </ac:spMkLst>
          </pc:spChg>
          <pc:spChg chg="mod">
            <ac:chgData name="Myriam CARRE" userId="b137752d-a799-425a-bac7-73f343eaebf5" providerId="ADAL" clId="{64FE17FA-3CAE-4623-A819-8276DA4B6C0F}" dt="2025-03-04T15:40:58.741" v="527" actId="207"/>
            <ac:spMkLst>
              <pc:docMk/>
              <pc:sldMasterMk cId="4010794852" sldId="2147483648"/>
              <pc:sldLayoutMk cId="136409867" sldId="2147483700"/>
              <ac:spMk id="17" creationId="{33A9ADF0-8FF8-475F-8044-A16B2C56B1FB}"/>
            </ac:spMkLst>
          </pc:spChg>
          <pc:spChg chg="mod">
            <ac:chgData name="Myriam CARRE" userId="b137752d-a799-425a-bac7-73f343eaebf5" providerId="ADAL" clId="{64FE17FA-3CAE-4623-A819-8276DA4B6C0F}" dt="2025-03-04T15:41:01.197" v="528" actId="207"/>
            <ac:spMkLst>
              <pc:docMk/>
              <pc:sldMasterMk cId="4010794852" sldId="2147483648"/>
              <pc:sldLayoutMk cId="136409867" sldId="2147483700"/>
              <ac:spMk id="19" creationId="{57205982-E2C0-45E9-81CC-637F4998D1AE}"/>
            </ac:spMkLst>
          </pc:spChg>
          <pc:spChg chg="mod">
            <ac:chgData name="Myriam CARRE" userId="b137752d-a799-425a-bac7-73f343eaebf5" providerId="ADAL" clId="{64FE17FA-3CAE-4623-A819-8276DA4B6C0F}" dt="2025-03-04T15:50:59.751" v="708" actId="207"/>
            <ac:spMkLst>
              <pc:docMk/>
              <pc:sldMasterMk cId="4010794852" sldId="2147483648"/>
              <pc:sldLayoutMk cId="136409867" sldId="2147483700"/>
              <ac:spMk id="33" creationId="{0BC25102-F5C0-4960-BA87-5EAA7F146504}"/>
            </ac:spMkLst>
          </pc:spChg>
          <pc:spChg chg="mod">
            <ac:chgData name="Myriam CARRE" userId="b137752d-a799-425a-bac7-73f343eaebf5" providerId="ADAL" clId="{64FE17FA-3CAE-4623-A819-8276DA4B6C0F}" dt="2025-02-26T09:52:56.549" v="364" actId="20577"/>
            <ac:spMkLst>
              <pc:docMk/>
              <pc:sldMasterMk cId="4010794852" sldId="2147483648"/>
              <pc:sldLayoutMk cId="136409867" sldId="2147483700"/>
              <ac:spMk id="34" creationId="{CFF27C8F-B081-4843-95A7-8FD76EAFDCBD}"/>
            </ac:spMkLst>
          </pc:spChg>
          <pc:picChg chg="add mod">
            <ac:chgData name="Myriam CARRE" userId="b137752d-a799-425a-bac7-73f343eaebf5" providerId="ADAL" clId="{64FE17FA-3CAE-4623-A819-8276DA4B6C0F}" dt="2025-03-13T16:56:36.714" v="1417"/>
            <ac:picMkLst>
              <pc:docMk/>
              <pc:sldMasterMk cId="4010794852" sldId="2147483648"/>
              <pc:sldLayoutMk cId="136409867" sldId="2147483700"/>
              <ac:picMk id="2" creationId="{BEC4F2BD-C8F4-3A12-AF15-97965AC4ED59}"/>
            </ac:picMkLst>
          </pc:picChg>
          <pc:picChg chg="add mod">
            <ac:chgData name="Myriam CARRE" userId="b137752d-a799-425a-bac7-73f343eaebf5" providerId="ADAL" clId="{64FE17FA-3CAE-4623-A819-8276DA4B6C0F}" dt="2025-03-04T15:33:26.997" v="476"/>
            <ac:picMkLst>
              <pc:docMk/>
              <pc:sldMasterMk cId="4010794852" sldId="2147483648"/>
              <pc:sldLayoutMk cId="136409867" sldId="2147483700"/>
              <ac:picMk id="3" creationId="{B86A6482-0211-D70B-8183-716F536989E7}"/>
            </ac:picMkLst>
          </pc:picChg>
          <pc:picChg chg="add del mod">
            <ac:chgData name="Myriam CARRE" userId="b137752d-a799-425a-bac7-73f343eaebf5" providerId="ADAL" clId="{64FE17FA-3CAE-4623-A819-8276DA4B6C0F}" dt="2025-03-13T16:56:36.389" v="1416" actId="478"/>
            <ac:picMkLst>
              <pc:docMk/>
              <pc:sldMasterMk cId="4010794852" sldId="2147483648"/>
              <pc:sldLayoutMk cId="136409867" sldId="2147483700"/>
              <ac:picMk id="4" creationId="{47130F40-FAA9-46CE-2C4F-91E8A3512F8C}"/>
            </ac:picMkLst>
          </pc:picChg>
        </pc:sldLayoutChg>
      </pc:sldMasterChg>
      <pc:sldMasterChg chg="del">
        <pc:chgData name="Myriam CARRE" userId="b137752d-a799-425a-bac7-73f343eaebf5" providerId="ADAL" clId="{64FE17FA-3CAE-4623-A819-8276DA4B6C0F}" dt="2025-02-26T09:28:50.309" v="38" actId="2696"/>
        <pc:sldMasterMkLst>
          <pc:docMk/>
          <pc:sldMasterMk cId="1835798861" sldId="2147483665"/>
        </pc:sldMasterMkLst>
      </pc:sldMasterChg>
      <pc:sldMasterChg chg="del">
        <pc:chgData name="Myriam CARRE" userId="b137752d-a799-425a-bac7-73f343eaebf5" providerId="ADAL" clId="{64FE17FA-3CAE-4623-A819-8276DA4B6C0F}" dt="2025-02-26T09:28:47.742" v="37" actId="2696"/>
        <pc:sldMasterMkLst>
          <pc:docMk/>
          <pc:sldMasterMk cId="587331004" sldId="2147483676"/>
        </pc:sldMasterMkLst>
      </pc:sldMasterChg>
      <pc:sldMasterChg chg="del">
        <pc:chgData name="Myriam CARRE" userId="b137752d-a799-425a-bac7-73f343eaebf5" providerId="ADAL" clId="{64FE17FA-3CAE-4623-A819-8276DA4B6C0F}" dt="2025-02-26T09:28:44.039" v="36" actId="2696"/>
        <pc:sldMasterMkLst>
          <pc:docMk/>
          <pc:sldMasterMk cId="2920651482" sldId="2147483681"/>
        </pc:sldMasterMkLst>
      </pc:sldMasterChg>
    </pc:docChg>
  </pc:docChgLst>
  <pc:docChgLst>
    <pc:chgData name="Floriane DESILLE" userId="72fce566-2599-42e0-aa86-903092c036a9" providerId="ADAL" clId="{06496ACC-C10A-4470-9335-5AB03A5EFF0B}"/>
    <pc:docChg chg="undo custSel modSld modNotesMaster modHandout">
      <pc:chgData name="Floriane DESILLE" userId="72fce566-2599-42e0-aa86-903092c036a9" providerId="ADAL" clId="{06496ACC-C10A-4470-9335-5AB03A5EFF0B}" dt="2024-01-11T14:59:41.637" v="724"/>
      <pc:docMkLst>
        <pc:docMk/>
      </pc:docMkLst>
      <pc:sldChg chg="modSp mod addCm delCm modCm">
        <pc:chgData name="Floriane DESILLE" userId="72fce566-2599-42e0-aa86-903092c036a9" providerId="ADAL" clId="{06496ACC-C10A-4470-9335-5AB03A5EFF0B}" dt="2024-01-08T16:27:51.130" v="198"/>
        <pc:sldMkLst>
          <pc:docMk/>
          <pc:sldMk cId="1073176281" sldId="305"/>
        </pc:sldMkLst>
        <pc:extLst>
          <p:ext xmlns:p="http://schemas.openxmlformats.org/presentationml/2006/main" uri="{D6D511B9-2390-475A-947B-AFAB55BFBCF1}">
            <pc226:cmChg xmlns:pc226="http://schemas.microsoft.com/office/powerpoint/2022/06/main/command" chg="add del mod modRxn">
              <pc226:chgData name="Floriane DESILLE" userId="72fce566-2599-42e0-aa86-903092c036a9" providerId="ADAL" clId="{06496ACC-C10A-4470-9335-5AB03A5EFF0B}" dt="2024-01-08T16:27:06.665" v="193"/>
              <pc2:cmMkLst xmlns:pc2="http://schemas.microsoft.com/office/powerpoint/2019/9/main/command">
                <pc:docMk/>
                <pc:sldMk cId="1073176281" sldId="305"/>
                <pc2:cmMk id="{268C6E12-3EB3-44F0-BCE5-9A1BD83165B9}"/>
              </pc2:cmMkLst>
            </pc226:cmChg>
            <pc226:cmChg xmlns:pc226="http://schemas.microsoft.com/office/powerpoint/2022/06/main/command" chg="add del mod">
              <pc226:chgData name="Floriane DESILLE" userId="72fce566-2599-42e0-aa86-903092c036a9" providerId="ADAL" clId="{06496ACC-C10A-4470-9335-5AB03A5EFF0B}" dt="2024-01-08T16:27:49.126" v="197"/>
              <pc2:cmMkLst xmlns:pc2="http://schemas.microsoft.com/office/powerpoint/2019/9/main/command">
                <pc:docMk/>
                <pc:sldMk cId="1073176281" sldId="305"/>
                <pc2:cmMk id="{677519B8-26F0-417C-9424-D2E4E70DCCC2}"/>
              </pc2:cmMkLst>
            </pc226:cmChg>
            <pc226:cmChg xmlns:pc226="http://schemas.microsoft.com/office/powerpoint/2022/06/main/command" chg="add del mod">
              <pc226:chgData name="Floriane DESILLE" userId="72fce566-2599-42e0-aa86-903092c036a9" providerId="ADAL" clId="{06496ACC-C10A-4470-9335-5AB03A5EFF0B}" dt="2024-01-08T16:27:51.130" v="198"/>
              <pc2:cmMkLst xmlns:pc2="http://schemas.microsoft.com/office/powerpoint/2019/9/main/command">
                <pc:docMk/>
                <pc:sldMk cId="1073176281" sldId="305"/>
                <pc2:cmMk id="{8AAD6AD3-85F8-4C35-904B-488093512BE3}"/>
              </pc2:cmMkLst>
            </pc226:cmChg>
            <pc226:cmChg xmlns:pc226="http://schemas.microsoft.com/office/powerpoint/2022/06/main/command" chg="add del mod">
              <pc226:chgData name="Floriane DESILLE" userId="72fce566-2599-42e0-aa86-903092c036a9" providerId="ADAL" clId="{06496ACC-C10A-4470-9335-5AB03A5EFF0B}" dt="2024-01-08T16:27:44.322" v="196"/>
              <pc2:cmMkLst xmlns:pc2="http://schemas.microsoft.com/office/powerpoint/2019/9/main/command">
                <pc:docMk/>
                <pc:sldMk cId="1073176281" sldId="305"/>
                <pc2:cmMk id="{22CB78FD-BCCE-4FB7-9380-28A0AFE603CD}"/>
              </pc2:cmMkLst>
            </pc226:cmChg>
          </p:ext>
        </pc:extLst>
      </pc:sldChg>
      <pc:sldChg chg="modSp mod">
        <pc:chgData name="Floriane DESILLE" userId="72fce566-2599-42e0-aa86-903092c036a9" providerId="ADAL" clId="{06496ACC-C10A-4470-9335-5AB03A5EFF0B}" dt="2024-01-08T10:51:07.053" v="115" actId="255"/>
        <pc:sldMkLst>
          <pc:docMk/>
          <pc:sldMk cId="2960754076" sldId="306"/>
        </pc:sldMkLst>
      </pc:sldChg>
      <pc:sldChg chg="modSp mod addCm delCm modCm">
        <pc:chgData name="Floriane DESILLE" userId="72fce566-2599-42e0-aa86-903092c036a9" providerId="ADAL" clId="{06496ACC-C10A-4470-9335-5AB03A5EFF0B}" dt="2024-01-08T16:29:01.696" v="217"/>
        <pc:sldMkLst>
          <pc:docMk/>
          <pc:sldMk cId="3981319991" sldId="307"/>
        </pc:sldMkLst>
        <pc:extLst>
          <p:ext xmlns:p="http://schemas.openxmlformats.org/presentationml/2006/main" uri="{D6D511B9-2390-475A-947B-AFAB55BFBCF1}">
            <pc226:cmChg xmlns:pc226="http://schemas.microsoft.com/office/powerpoint/2022/06/main/command" chg="add del mod">
              <pc226:chgData name="Floriane DESILLE" userId="72fce566-2599-42e0-aa86-903092c036a9" providerId="ADAL" clId="{06496ACC-C10A-4470-9335-5AB03A5EFF0B}" dt="2024-01-08T16:29:01.696" v="217"/>
              <pc2:cmMkLst xmlns:pc2="http://schemas.microsoft.com/office/powerpoint/2019/9/main/command">
                <pc:docMk/>
                <pc:sldMk cId="3981319991" sldId="307"/>
                <pc2:cmMk id="{325527A9-6EBE-4300-9352-B461C4C7C74B}"/>
              </pc2:cmMkLst>
            </pc226:cmChg>
          </p:ext>
        </pc:extLst>
      </pc:sldChg>
      <pc:sldChg chg="addSp modSp mod addCm delCm modCm modNotesTx">
        <pc:chgData name="Floriane DESILLE" userId="72fce566-2599-42e0-aa86-903092c036a9" providerId="ADAL" clId="{06496ACC-C10A-4470-9335-5AB03A5EFF0B}" dt="2024-01-08T16:30:49.555" v="232"/>
        <pc:sldMkLst>
          <pc:docMk/>
          <pc:sldMk cId="3128980362" sldId="308"/>
        </pc:sldMkLst>
        <pc:extLst>
          <p:ext xmlns:p="http://schemas.openxmlformats.org/presentationml/2006/main" uri="{D6D511B9-2390-475A-947B-AFAB55BFBCF1}">
            <pc226:cmChg xmlns:pc226="http://schemas.microsoft.com/office/powerpoint/2022/06/main/command" chg="add del mod">
              <pc226:chgData name="Floriane DESILLE" userId="72fce566-2599-42e0-aa86-903092c036a9" providerId="ADAL" clId="{06496ACC-C10A-4470-9335-5AB03A5EFF0B}" dt="2024-01-08T16:30:01.113" v="227"/>
              <pc2:cmMkLst xmlns:pc2="http://schemas.microsoft.com/office/powerpoint/2019/9/main/command">
                <pc:docMk/>
                <pc:sldMk cId="3128980362" sldId="308"/>
                <pc2:cmMk id="{4A0CE980-4CD2-4605-8448-F83A663E8CD9}"/>
              </pc2:cmMkLst>
            </pc226:cmChg>
            <pc226:cmChg xmlns:pc226="http://schemas.microsoft.com/office/powerpoint/2022/06/main/command" chg="add del mod">
              <pc226:chgData name="Floriane DESILLE" userId="72fce566-2599-42e0-aa86-903092c036a9" providerId="ADAL" clId="{06496ACC-C10A-4470-9335-5AB03A5EFF0B}" dt="2024-01-08T16:30:49.555" v="232"/>
              <pc2:cmMkLst xmlns:pc2="http://schemas.microsoft.com/office/powerpoint/2019/9/main/command">
                <pc:docMk/>
                <pc:sldMk cId="3128980362" sldId="308"/>
                <pc2:cmMk id="{24640FA9-4B16-4960-A476-8BBC24877156}"/>
              </pc2:cmMkLst>
            </pc226:cmChg>
          </p:ext>
        </pc:extLst>
      </pc:sldChg>
      <pc:sldChg chg="modSp mod">
        <pc:chgData name="Floriane DESILLE" userId="72fce566-2599-42e0-aa86-903092c036a9" providerId="ADAL" clId="{06496ACC-C10A-4470-9335-5AB03A5EFF0B}" dt="2024-01-08T10:50:33.447" v="107" actId="255"/>
        <pc:sldMkLst>
          <pc:docMk/>
          <pc:sldMk cId="3619407228" sldId="309"/>
        </pc:sldMkLst>
      </pc:sldChg>
      <pc:sldChg chg="modSp mod">
        <pc:chgData name="Floriane DESILLE" userId="72fce566-2599-42e0-aa86-903092c036a9" providerId="ADAL" clId="{06496ACC-C10A-4470-9335-5AB03A5EFF0B}" dt="2024-01-09T09:38:36.358" v="723" actId="20577"/>
        <pc:sldMkLst>
          <pc:docMk/>
          <pc:sldMk cId="1595412966" sldId="311"/>
        </pc:sldMkLst>
      </pc:sldChg>
      <pc:sldChg chg="modSp mod">
        <pc:chgData name="Floriane DESILLE" userId="72fce566-2599-42e0-aa86-903092c036a9" providerId="ADAL" clId="{06496ACC-C10A-4470-9335-5AB03A5EFF0B}" dt="2024-01-08T10:57:51.992" v="131" actId="20577"/>
        <pc:sldMkLst>
          <pc:docMk/>
          <pc:sldMk cId="3361631665" sldId="315"/>
        </pc:sldMkLst>
      </pc:sldChg>
      <pc:sldChg chg="modSp mod">
        <pc:chgData name="Floriane DESILLE" userId="72fce566-2599-42e0-aa86-903092c036a9" providerId="ADAL" clId="{06496ACC-C10A-4470-9335-5AB03A5EFF0B}" dt="2024-01-08T10:58:33.740" v="133" actId="20577"/>
        <pc:sldMkLst>
          <pc:docMk/>
          <pc:sldMk cId="2979911380" sldId="316"/>
        </pc:sldMkLst>
      </pc:sldChg>
      <pc:sldChg chg="addSp delSp modSp mod">
        <pc:chgData name="Floriane DESILLE" userId="72fce566-2599-42e0-aa86-903092c036a9" providerId="ADAL" clId="{06496ACC-C10A-4470-9335-5AB03A5EFF0B}" dt="2024-01-08T16:37:21.683" v="302" actId="14100"/>
        <pc:sldMkLst>
          <pc:docMk/>
          <pc:sldMk cId="139946137" sldId="317"/>
        </pc:sldMkLst>
      </pc:sldChg>
      <pc:sldChg chg="addSp delSp modSp mod addCm delCm modCm">
        <pc:chgData name="Floriane DESILLE" userId="72fce566-2599-42e0-aa86-903092c036a9" providerId="ADAL" clId="{06496ACC-C10A-4470-9335-5AB03A5EFF0B}" dt="2024-01-08T16:35:42.898" v="267"/>
        <pc:sldMkLst>
          <pc:docMk/>
          <pc:sldMk cId="2964381298" sldId="318"/>
        </pc:sldMkLst>
        <pc:extLst>
          <p:ext xmlns:p="http://schemas.openxmlformats.org/presentationml/2006/main" uri="{D6D511B9-2390-475A-947B-AFAB55BFBCF1}">
            <pc226:cmChg xmlns:pc226="http://schemas.microsoft.com/office/powerpoint/2022/06/main/command" chg="add del mod">
              <pc226:chgData name="Floriane DESILLE" userId="72fce566-2599-42e0-aa86-903092c036a9" providerId="ADAL" clId="{06496ACC-C10A-4470-9335-5AB03A5EFF0B}" dt="2024-01-08T16:35:40.714" v="266"/>
              <pc2:cmMkLst xmlns:pc2="http://schemas.microsoft.com/office/powerpoint/2019/9/main/command">
                <pc:docMk/>
                <pc:sldMk cId="2964381298" sldId="318"/>
                <pc2:cmMk id="{034E1F74-8EAA-4699-A0F5-E65D7FE956A5}"/>
              </pc2:cmMkLst>
            </pc226:cmChg>
            <pc226:cmChg xmlns:pc226="http://schemas.microsoft.com/office/powerpoint/2022/06/main/command" chg="add del mod">
              <pc226:chgData name="Floriane DESILLE" userId="72fce566-2599-42e0-aa86-903092c036a9" providerId="ADAL" clId="{06496ACC-C10A-4470-9335-5AB03A5EFF0B}" dt="2024-01-08T16:35:42.898" v="267"/>
              <pc2:cmMkLst xmlns:pc2="http://schemas.microsoft.com/office/powerpoint/2019/9/main/command">
                <pc:docMk/>
                <pc:sldMk cId="2964381298" sldId="318"/>
                <pc2:cmMk id="{86B910A4-C562-4C36-BFE7-E26902182608}"/>
              </pc2:cmMkLst>
            </pc226:cmChg>
            <pc226:cmChg xmlns:pc226="http://schemas.microsoft.com/office/powerpoint/2022/06/main/command" chg="add del mod">
              <pc226:chgData name="Floriane DESILLE" userId="72fce566-2599-42e0-aa86-903092c036a9" providerId="ADAL" clId="{06496ACC-C10A-4470-9335-5AB03A5EFF0B}" dt="2024-01-08T16:31:47.129" v="244"/>
              <pc2:cmMkLst xmlns:pc2="http://schemas.microsoft.com/office/powerpoint/2019/9/main/command">
                <pc:docMk/>
                <pc:sldMk cId="2964381298" sldId="318"/>
                <pc2:cmMk id="{D755EFFB-B243-4BB8-9358-A64BF99B3186}"/>
              </pc2:cmMkLst>
            </pc226:cmChg>
          </p:ext>
        </pc:extLst>
      </pc:sldChg>
      <pc:sldChg chg="modSp mod">
        <pc:chgData name="Floriane DESILLE" userId="72fce566-2599-42e0-aa86-903092c036a9" providerId="ADAL" clId="{06496ACC-C10A-4470-9335-5AB03A5EFF0B}" dt="2024-01-08T10:59:41.349" v="141" actId="20577"/>
        <pc:sldMkLst>
          <pc:docMk/>
          <pc:sldMk cId="636784497" sldId="319"/>
        </pc:sldMkLst>
      </pc:sldChg>
      <pc:sldChg chg="addSp delSp modSp mod">
        <pc:chgData name="Floriane DESILLE" userId="72fce566-2599-42e0-aa86-903092c036a9" providerId="ADAL" clId="{06496ACC-C10A-4470-9335-5AB03A5EFF0B}" dt="2024-01-09T09:33:47.416" v="721" actId="1076"/>
        <pc:sldMkLst>
          <pc:docMk/>
          <pc:sldMk cId="1407656424" sldId="320"/>
        </pc:sldMkLst>
      </pc:sldChg>
      <pc:sldChg chg="modSp mod">
        <pc:chgData name="Floriane DESILLE" userId="72fce566-2599-42e0-aa86-903092c036a9" providerId="ADAL" clId="{06496ACC-C10A-4470-9335-5AB03A5EFF0B}" dt="2024-01-08T16:46:35.233" v="632" actId="20577"/>
        <pc:sldMkLst>
          <pc:docMk/>
          <pc:sldMk cId="2691717208" sldId="321"/>
        </pc:sldMkLst>
      </pc:sldChg>
      <pc:sldChg chg="modSp mod">
        <pc:chgData name="Floriane DESILLE" userId="72fce566-2599-42e0-aa86-903092c036a9" providerId="ADAL" clId="{06496ACC-C10A-4470-9335-5AB03A5EFF0B}" dt="2024-01-08T11:04:22.984" v="146" actId="14100"/>
        <pc:sldMkLst>
          <pc:docMk/>
          <pc:sldMk cId="1914156242" sldId="324"/>
        </pc:sldMkLst>
      </pc:sldChg>
      <pc:sldChg chg="modSp mod">
        <pc:chgData name="Floriane DESILLE" userId="72fce566-2599-42e0-aa86-903092c036a9" providerId="ADAL" clId="{06496ACC-C10A-4470-9335-5AB03A5EFF0B}" dt="2024-01-08T11:04:33.134" v="147" actId="14100"/>
        <pc:sldMkLst>
          <pc:docMk/>
          <pc:sldMk cId="3146856223" sldId="325"/>
        </pc:sldMkLst>
      </pc:sldChg>
    </pc:docChg>
  </pc:docChgLst>
  <pc:docChgLst>
    <pc:chgData name="Floriane DESILLE" userId="72fce566-2599-42e0-aa86-903092c036a9" providerId="ADAL" clId="{9286B98E-23D4-4569-93FB-C069399651EA}"/>
    <pc:docChg chg="custSel addSld delSld modSld sldOrd">
      <pc:chgData name="Floriane DESILLE" userId="72fce566-2599-42e0-aa86-903092c036a9" providerId="ADAL" clId="{9286B98E-23D4-4569-93FB-C069399651EA}" dt="2024-09-13T15:39:31.934" v="584" actId="207"/>
      <pc:docMkLst>
        <pc:docMk/>
      </pc:docMkLst>
      <pc:sldChg chg="delSp modSp mod">
        <pc:chgData name="Floriane DESILLE" userId="72fce566-2599-42e0-aa86-903092c036a9" providerId="ADAL" clId="{9286B98E-23D4-4569-93FB-C069399651EA}" dt="2024-09-13T15:39:31.934" v="584" actId="207"/>
        <pc:sldMkLst>
          <pc:docMk/>
          <pc:sldMk cId="894530169" sldId="301"/>
        </pc:sldMkLst>
      </pc:sldChg>
      <pc:sldChg chg="addSp delSp modSp mod">
        <pc:chgData name="Floriane DESILLE" userId="72fce566-2599-42e0-aa86-903092c036a9" providerId="ADAL" clId="{9286B98E-23D4-4569-93FB-C069399651EA}" dt="2024-09-13T15:10:08.572" v="268" actId="1036"/>
        <pc:sldMkLst>
          <pc:docMk/>
          <pc:sldMk cId="4182114086" sldId="304"/>
        </pc:sldMkLst>
      </pc:sldChg>
      <pc:sldChg chg="addSp delSp modSp mod">
        <pc:chgData name="Floriane DESILLE" userId="72fce566-2599-42e0-aa86-903092c036a9" providerId="ADAL" clId="{9286B98E-23D4-4569-93FB-C069399651EA}" dt="2024-09-13T15:11:37.070" v="359" actId="20577"/>
        <pc:sldMkLst>
          <pc:docMk/>
          <pc:sldMk cId="1073176281" sldId="305"/>
        </pc:sldMkLst>
      </pc:sldChg>
      <pc:sldChg chg="modSp del mod">
        <pc:chgData name="Floriane DESILLE" userId="72fce566-2599-42e0-aa86-903092c036a9" providerId="ADAL" clId="{9286B98E-23D4-4569-93FB-C069399651EA}" dt="2024-09-13T15:11:50.170" v="362" actId="47"/>
        <pc:sldMkLst>
          <pc:docMk/>
          <pc:sldMk cId="2960754076" sldId="306"/>
        </pc:sldMkLst>
      </pc:sldChg>
      <pc:sldChg chg="del">
        <pc:chgData name="Floriane DESILLE" userId="72fce566-2599-42e0-aa86-903092c036a9" providerId="ADAL" clId="{9286B98E-23D4-4569-93FB-C069399651EA}" dt="2024-09-13T15:01:55.231" v="42" actId="47"/>
        <pc:sldMkLst>
          <pc:docMk/>
          <pc:sldMk cId="3981319991" sldId="307"/>
        </pc:sldMkLst>
      </pc:sldChg>
      <pc:sldChg chg="modSp mod ord">
        <pc:chgData name="Floriane DESILLE" userId="72fce566-2599-42e0-aa86-903092c036a9" providerId="ADAL" clId="{9286B98E-23D4-4569-93FB-C069399651EA}" dt="2024-09-13T15:33:41.321" v="545" actId="20577"/>
        <pc:sldMkLst>
          <pc:docMk/>
          <pc:sldMk cId="3128980362" sldId="308"/>
        </pc:sldMkLst>
      </pc:sldChg>
      <pc:sldChg chg="modSp mod">
        <pc:chgData name="Floriane DESILLE" userId="72fce566-2599-42e0-aa86-903092c036a9" providerId="ADAL" clId="{9286B98E-23D4-4569-93FB-C069399651EA}" dt="2024-09-13T15:19:29.200" v="450" actId="20577"/>
        <pc:sldMkLst>
          <pc:docMk/>
          <pc:sldMk cId="3619407228" sldId="309"/>
        </pc:sldMkLst>
      </pc:sldChg>
      <pc:sldChg chg="modSp mod">
        <pc:chgData name="Floriane DESILLE" userId="72fce566-2599-42e0-aa86-903092c036a9" providerId="ADAL" clId="{9286B98E-23D4-4569-93FB-C069399651EA}" dt="2024-09-13T15:19:39.309" v="454" actId="20577"/>
        <pc:sldMkLst>
          <pc:docMk/>
          <pc:sldMk cId="1595412966" sldId="311"/>
        </pc:sldMkLst>
      </pc:sldChg>
      <pc:sldChg chg="modSp mod">
        <pc:chgData name="Floriane DESILLE" userId="72fce566-2599-42e0-aa86-903092c036a9" providerId="ADAL" clId="{9286B98E-23D4-4569-93FB-C069399651EA}" dt="2024-09-13T15:19:52.314" v="462" actId="20577"/>
        <pc:sldMkLst>
          <pc:docMk/>
          <pc:sldMk cId="3629764091" sldId="313"/>
        </pc:sldMkLst>
      </pc:sldChg>
      <pc:sldChg chg="modSp mod">
        <pc:chgData name="Floriane DESILLE" userId="72fce566-2599-42e0-aa86-903092c036a9" providerId="ADAL" clId="{9286B98E-23D4-4569-93FB-C069399651EA}" dt="2024-09-13T15:20:05.113" v="468" actId="20577"/>
        <pc:sldMkLst>
          <pc:docMk/>
          <pc:sldMk cId="3054906248" sldId="314"/>
        </pc:sldMkLst>
      </pc:sldChg>
      <pc:sldChg chg="modSp mod">
        <pc:chgData name="Floriane DESILLE" userId="72fce566-2599-42e0-aa86-903092c036a9" providerId="ADAL" clId="{9286B98E-23D4-4569-93FB-C069399651EA}" dt="2024-09-13T15:20:14.206" v="474" actId="27636"/>
        <pc:sldMkLst>
          <pc:docMk/>
          <pc:sldMk cId="3361631665" sldId="315"/>
        </pc:sldMkLst>
      </pc:sldChg>
      <pc:sldChg chg="modSp mod">
        <pc:chgData name="Floriane DESILLE" userId="72fce566-2599-42e0-aa86-903092c036a9" providerId="ADAL" clId="{9286B98E-23D4-4569-93FB-C069399651EA}" dt="2024-09-13T15:20:19.799" v="478" actId="20577"/>
        <pc:sldMkLst>
          <pc:docMk/>
          <pc:sldMk cId="2979911380" sldId="316"/>
        </pc:sldMkLst>
      </pc:sldChg>
      <pc:sldChg chg="modSp mod">
        <pc:chgData name="Floriane DESILLE" userId="72fce566-2599-42e0-aa86-903092c036a9" providerId="ADAL" clId="{9286B98E-23D4-4569-93FB-C069399651EA}" dt="2024-09-13T15:20:42.861" v="480" actId="20577"/>
        <pc:sldMkLst>
          <pc:docMk/>
          <pc:sldMk cId="139946137" sldId="317"/>
        </pc:sldMkLst>
      </pc:sldChg>
      <pc:sldChg chg="modSp mod">
        <pc:chgData name="Floriane DESILLE" userId="72fce566-2599-42e0-aa86-903092c036a9" providerId="ADAL" clId="{9286B98E-23D4-4569-93FB-C069399651EA}" dt="2024-09-13T15:19:57.114" v="464" actId="20577"/>
        <pc:sldMkLst>
          <pc:docMk/>
          <pc:sldMk cId="2964381298" sldId="318"/>
        </pc:sldMkLst>
      </pc:sldChg>
      <pc:sldChg chg="modSp mod">
        <pc:chgData name="Floriane DESILLE" userId="72fce566-2599-42e0-aa86-903092c036a9" providerId="ADAL" clId="{9286B98E-23D4-4569-93FB-C069399651EA}" dt="2024-09-13T15:20:47.989" v="482" actId="20577"/>
        <pc:sldMkLst>
          <pc:docMk/>
          <pc:sldMk cId="636784497" sldId="319"/>
        </pc:sldMkLst>
      </pc:sldChg>
      <pc:sldChg chg="modSp mod">
        <pc:chgData name="Floriane DESILLE" userId="72fce566-2599-42e0-aa86-903092c036a9" providerId="ADAL" clId="{9286B98E-23D4-4569-93FB-C069399651EA}" dt="2024-09-13T15:20:51.280" v="484" actId="20577"/>
        <pc:sldMkLst>
          <pc:docMk/>
          <pc:sldMk cId="1407656424" sldId="320"/>
        </pc:sldMkLst>
      </pc:sldChg>
      <pc:sldChg chg="modSp mod">
        <pc:chgData name="Floriane DESILLE" userId="72fce566-2599-42e0-aa86-903092c036a9" providerId="ADAL" clId="{9286B98E-23D4-4569-93FB-C069399651EA}" dt="2024-09-13T15:21:02.098" v="488" actId="27636"/>
        <pc:sldMkLst>
          <pc:docMk/>
          <pc:sldMk cId="2691717208" sldId="321"/>
        </pc:sldMkLst>
      </pc:sldChg>
      <pc:sldChg chg="modSp mod">
        <pc:chgData name="Floriane DESILLE" userId="72fce566-2599-42e0-aa86-903092c036a9" providerId="ADAL" clId="{9286B98E-23D4-4569-93FB-C069399651EA}" dt="2024-09-13T15:15:01.084" v="395" actId="20577"/>
        <pc:sldMkLst>
          <pc:docMk/>
          <pc:sldMk cId="1241866944" sldId="322"/>
        </pc:sldMkLst>
      </pc:sldChg>
      <pc:sldChg chg="modSp mod">
        <pc:chgData name="Floriane DESILLE" userId="72fce566-2599-42e0-aa86-903092c036a9" providerId="ADAL" clId="{9286B98E-23D4-4569-93FB-C069399651EA}" dt="2024-09-13T15:15:04.753" v="397" actId="20577"/>
        <pc:sldMkLst>
          <pc:docMk/>
          <pc:sldMk cId="552399934" sldId="323"/>
        </pc:sldMkLst>
      </pc:sldChg>
      <pc:sldChg chg="modSp mod">
        <pc:chgData name="Floriane DESILLE" userId="72fce566-2599-42e0-aa86-903092c036a9" providerId="ADAL" clId="{9286B98E-23D4-4569-93FB-C069399651EA}" dt="2024-09-13T15:15:09.416" v="399" actId="20577"/>
        <pc:sldMkLst>
          <pc:docMk/>
          <pc:sldMk cId="1914156242" sldId="324"/>
        </pc:sldMkLst>
      </pc:sldChg>
      <pc:sldChg chg="modSp mod">
        <pc:chgData name="Floriane DESILLE" userId="72fce566-2599-42e0-aa86-903092c036a9" providerId="ADAL" clId="{9286B98E-23D4-4569-93FB-C069399651EA}" dt="2024-09-13T15:15:13.823" v="401" actId="6549"/>
        <pc:sldMkLst>
          <pc:docMk/>
          <pc:sldMk cId="3146856223" sldId="325"/>
        </pc:sldMkLst>
      </pc:sldChg>
      <pc:sldChg chg="addSp modSp mod">
        <pc:chgData name="Floriane DESILLE" userId="72fce566-2599-42e0-aa86-903092c036a9" providerId="ADAL" clId="{9286B98E-23D4-4569-93FB-C069399651EA}" dt="2024-09-13T15:19:33.937" v="452" actId="20577"/>
        <pc:sldMkLst>
          <pc:docMk/>
          <pc:sldMk cId="2302775130" sldId="326"/>
        </pc:sldMkLst>
      </pc:sldChg>
      <pc:sldChg chg="new del">
        <pc:chgData name="Floriane DESILLE" userId="72fce566-2599-42e0-aa86-903092c036a9" providerId="ADAL" clId="{9286B98E-23D4-4569-93FB-C069399651EA}" dt="2024-09-13T15:11:20.286" v="356" actId="47"/>
        <pc:sldMkLst>
          <pc:docMk/>
          <pc:sldMk cId="937043556" sldId="327"/>
        </pc:sldMkLst>
      </pc:sldChg>
      <pc:sldChg chg="addSp delSp modSp add del mod">
        <pc:chgData name="Floriane DESILLE" userId="72fce566-2599-42e0-aa86-903092c036a9" providerId="ADAL" clId="{9286B98E-23D4-4569-93FB-C069399651EA}" dt="2024-09-13T15:11:21.668" v="357" actId="47"/>
        <pc:sldMkLst>
          <pc:docMk/>
          <pc:sldMk cId="1819009512" sldId="328"/>
        </pc:sldMkLst>
      </pc:sldChg>
      <pc:sldChg chg="addSp delSp modSp add mod">
        <pc:chgData name="Floriane DESILLE" userId="72fce566-2599-42e0-aa86-903092c036a9" providerId="ADAL" clId="{9286B98E-23D4-4569-93FB-C069399651EA}" dt="2024-09-13T15:11:16.119" v="355" actId="5793"/>
        <pc:sldMkLst>
          <pc:docMk/>
          <pc:sldMk cId="3489061773" sldId="329"/>
        </pc:sldMkLst>
      </pc:sldChg>
    </pc:docChg>
  </pc:docChgLst>
  <pc:docChgLst>
    <pc:chgData name="Floriane DESILLE" userId="72fce566-2599-42e0-aa86-903092c036a9" providerId="ADAL" clId="{D17EA951-9E62-46FC-9D54-C4752EE7DFE3}"/>
    <pc:docChg chg="undo custSel addSld delSld modSld">
      <pc:chgData name="Floriane DESILLE" userId="72fce566-2599-42e0-aa86-903092c036a9" providerId="ADAL" clId="{D17EA951-9E62-46FC-9D54-C4752EE7DFE3}" dt="2025-03-07T09:30:19.443" v="223" actId="47"/>
      <pc:docMkLst>
        <pc:docMk/>
      </pc:docMkLst>
      <pc:sldChg chg="addSp delSp modSp mod">
        <pc:chgData name="Floriane DESILLE" userId="72fce566-2599-42e0-aa86-903092c036a9" providerId="ADAL" clId="{D17EA951-9E62-46FC-9D54-C4752EE7DFE3}" dt="2025-03-07T09:21:15.941" v="146" actId="14100"/>
        <pc:sldMkLst>
          <pc:docMk/>
          <pc:sldMk cId="1311157732" sldId="275"/>
        </pc:sldMkLst>
        <pc:spChg chg="mod">
          <ac:chgData name="Floriane DESILLE" userId="72fce566-2599-42e0-aa86-903092c036a9" providerId="ADAL" clId="{D17EA951-9E62-46FC-9D54-C4752EE7DFE3}" dt="2025-03-07T09:06:03.749" v="5" actId="14100"/>
          <ac:spMkLst>
            <pc:docMk/>
            <pc:sldMk cId="1311157732" sldId="275"/>
            <ac:spMk id="4" creationId="{398F5DDB-EF59-4CD3-F5EA-1DA4E70F3F32}"/>
          </ac:spMkLst>
        </pc:spChg>
        <pc:spChg chg="mod">
          <ac:chgData name="Floriane DESILLE" userId="72fce566-2599-42e0-aa86-903092c036a9" providerId="ADAL" clId="{D17EA951-9E62-46FC-9D54-C4752EE7DFE3}" dt="2025-03-07T09:06:09.017" v="7" actId="14100"/>
          <ac:spMkLst>
            <pc:docMk/>
            <pc:sldMk cId="1311157732" sldId="275"/>
            <ac:spMk id="5" creationId="{01F71B8E-508D-3088-39C9-E615B26E8C1F}"/>
          </ac:spMkLst>
        </pc:spChg>
        <pc:spChg chg="mod">
          <ac:chgData name="Floriane DESILLE" userId="72fce566-2599-42e0-aa86-903092c036a9" providerId="ADAL" clId="{D17EA951-9E62-46FC-9D54-C4752EE7DFE3}" dt="2025-03-07T09:21:15.941" v="146" actId="14100"/>
          <ac:spMkLst>
            <pc:docMk/>
            <pc:sldMk cId="1311157732" sldId="275"/>
            <ac:spMk id="14" creationId="{1DE6D00B-8490-4A4C-8BC1-B43BAAF33548}"/>
          </ac:spMkLst>
        </pc:spChg>
      </pc:sldChg>
      <pc:sldChg chg="modSp mod">
        <pc:chgData name="Floriane DESILLE" userId="72fce566-2599-42e0-aa86-903092c036a9" providerId="ADAL" clId="{D17EA951-9E62-46FC-9D54-C4752EE7DFE3}" dt="2025-03-07T09:21:00.129" v="142" actId="255"/>
        <pc:sldMkLst>
          <pc:docMk/>
          <pc:sldMk cId="725618000" sldId="299"/>
        </pc:sldMkLst>
        <pc:spChg chg="mod">
          <ac:chgData name="Floriane DESILLE" userId="72fce566-2599-42e0-aa86-903092c036a9" providerId="ADAL" clId="{D17EA951-9E62-46FC-9D54-C4752EE7DFE3}" dt="2025-03-07T09:21:00.129" v="142" actId="255"/>
          <ac:spMkLst>
            <pc:docMk/>
            <pc:sldMk cId="725618000" sldId="299"/>
            <ac:spMk id="2" creationId="{87CB538E-FE96-430E-B20B-D8F3F6F46D55}"/>
          </ac:spMkLst>
        </pc:spChg>
      </pc:sldChg>
      <pc:sldChg chg="modSp mod">
        <pc:chgData name="Floriane DESILLE" userId="72fce566-2599-42e0-aa86-903092c036a9" providerId="ADAL" clId="{D17EA951-9E62-46FC-9D54-C4752EE7DFE3}" dt="2025-03-07T09:21:07.369" v="144" actId="255"/>
        <pc:sldMkLst>
          <pc:docMk/>
          <pc:sldMk cId="894530169" sldId="301"/>
        </pc:sldMkLst>
        <pc:spChg chg="mod">
          <ac:chgData name="Floriane DESILLE" userId="72fce566-2599-42e0-aa86-903092c036a9" providerId="ADAL" clId="{D17EA951-9E62-46FC-9D54-C4752EE7DFE3}" dt="2025-03-07T09:21:07.369" v="144" actId="255"/>
          <ac:spMkLst>
            <pc:docMk/>
            <pc:sldMk cId="894530169" sldId="301"/>
            <ac:spMk id="2" creationId="{A9FC9AC8-B3CA-406D-8796-AF0B8DECA397}"/>
          </ac:spMkLst>
        </pc:spChg>
      </pc:sldChg>
      <pc:sldChg chg="modSp mod">
        <pc:chgData name="Floriane DESILLE" userId="72fce566-2599-42e0-aa86-903092c036a9" providerId="ADAL" clId="{D17EA951-9E62-46FC-9D54-C4752EE7DFE3}" dt="2025-03-07T09:07:39.948" v="13" actId="255"/>
        <pc:sldMkLst>
          <pc:docMk/>
          <pc:sldMk cId="4182114086" sldId="304"/>
        </pc:sldMkLst>
        <pc:spChg chg="mod">
          <ac:chgData name="Floriane DESILLE" userId="72fce566-2599-42e0-aa86-903092c036a9" providerId="ADAL" clId="{D17EA951-9E62-46FC-9D54-C4752EE7DFE3}" dt="2025-03-07T09:07:24.655" v="10" actId="255"/>
          <ac:spMkLst>
            <pc:docMk/>
            <pc:sldMk cId="4182114086" sldId="304"/>
            <ac:spMk id="5" creationId="{90275A39-A61C-6382-CC60-D4689997DC8D}"/>
          </ac:spMkLst>
        </pc:spChg>
        <pc:spChg chg="mod">
          <ac:chgData name="Floriane DESILLE" userId="72fce566-2599-42e0-aa86-903092c036a9" providerId="ADAL" clId="{D17EA951-9E62-46FC-9D54-C4752EE7DFE3}" dt="2025-03-07T09:07:39.948" v="13" actId="255"/>
          <ac:spMkLst>
            <pc:docMk/>
            <pc:sldMk cId="4182114086" sldId="304"/>
            <ac:spMk id="8" creationId="{C7BC927B-059D-A74A-18A1-1A35440E77C5}"/>
          </ac:spMkLst>
        </pc:spChg>
      </pc:sldChg>
      <pc:sldChg chg="modSp mod">
        <pc:chgData name="Floriane DESILLE" userId="72fce566-2599-42e0-aa86-903092c036a9" providerId="ADAL" clId="{D17EA951-9E62-46FC-9D54-C4752EE7DFE3}" dt="2025-03-07T09:25:40.280" v="185" actId="255"/>
        <pc:sldMkLst>
          <pc:docMk/>
          <pc:sldMk cId="1073176281" sldId="305"/>
        </pc:sldMkLst>
        <pc:spChg chg="mod">
          <ac:chgData name="Floriane DESILLE" userId="72fce566-2599-42e0-aa86-903092c036a9" providerId="ADAL" clId="{D17EA951-9E62-46FC-9D54-C4752EE7DFE3}" dt="2025-03-07T09:08:40.687" v="22" actId="14100"/>
          <ac:spMkLst>
            <pc:docMk/>
            <pc:sldMk cId="1073176281" sldId="305"/>
            <ac:spMk id="7" creationId="{0BCF4C20-8439-C1B3-F18F-62F9E9A0FAD9}"/>
          </ac:spMkLst>
        </pc:spChg>
        <pc:spChg chg="mod">
          <ac:chgData name="Floriane DESILLE" userId="72fce566-2599-42e0-aa86-903092c036a9" providerId="ADAL" clId="{D17EA951-9E62-46FC-9D54-C4752EE7DFE3}" dt="2025-03-07T09:25:40.280" v="185" actId="255"/>
          <ac:spMkLst>
            <pc:docMk/>
            <pc:sldMk cId="1073176281" sldId="305"/>
            <ac:spMk id="15" creationId="{11690501-7C60-4756-A896-DFAB98DE53A1}"/>
          </ac:spMkLst>
        </pc:spChg>
      </pc:sldChg>
      <pc:sldChg chg="modSp mod">
        <pc:chgData name="Floriane DESILLE" userId="72fce566-2599-42e0-aa86-903092c036a9" providerId="ADAL" clId="{D17EA951-9E62-46FC-9D54-C4752EE7DFE3}" dt="2025-03-07T09:12:22.663" v="45" actId="113"/>
        <pc:sldMkLst>
          <pc:docMk/>
          <pc:sldMk cId="3128980362" sldId="308"/>
        </pc:sldMkLst>
        <pc:spChg chg="mod">
          <ac:chgData name="Floriane DESILLE" userId="72fce566-2599-42e0-aa86-903092c036a9" providerId="ADAL" clId="{D17EA951-9E62-46FC-9D54-C4752EE7DFE3}" dt="2025-03-07T09:09:54.697" v="28" actId="255"/>
          <ac:spMkLst>
            <pc:docMk/>
            <pc:sldMk cId="3128980362" sldId="308"/>
            <ac:spMk id="3" creationId="{8674CA9D-B684-997F-EAF4-546252891761}"/>
          </ac:spMkLst>
        </pc:spChg>
        <pc:spChg chg="mod">
          <ac:chgData name="Floriane DESILLE" userId="72fce566-2599-42e0-aa86-903092c036a9" providerId="ADAL" clId="{D17EA951-9E62-46FC-9D54-C4752EE7DFE3}" dt="2025-03-07T09:12:22.663" v="45" actId="113"/>
          <ac:spMkLst>
            <pc:docMk/>
            <pc:sldMk cId="3128980362" sldId="308"/>
            <ac:spMk id="4" creationId="{234C9BD8-6CD3-EDB1-08AB-7AB7DE55B205}"/>
          </ac:spMkLst>
        </pc:spChg>
        <pc:spChg chg="mod">
          <ac:chgData name="Floriane DESILLE" userId="72fce566-2599-42e0-aa86-903092c036a9" providerId="ADAL" clId="{D17EA951-9E62-46FC-9D54-C4752EE7DFE3}" dt="2025-03-07T09:09:37.782" v="26" actId="14100"/>
          <ac:spMkLst>
            <pc:docMk/>
            <pc:sldMk cId="3128980362" sldId="308"/>
            <ac:spMk id="7" creationId="{DFC5974C-5983-3474-D96D-73A6058B301A}"/>
          </ac:spMkLst>
        </pc:spChg>
      </pc:sldChg>
      <pc:sldChg chg="modSp mod">
        <pc:chgData name="Floriane DESILLE" userId="72fce566-2599-42e0-aa86-903092c036a9" providerId="ADAL" clId="{D17EA951-9E62-46FC-9D54-C4752EE7DFE3}" dt="2025-03-07T09:10:58.387" v="37" actId="255"/>
        <pc:sldMkLst>
          <pc:docMk/>
          <pc:sldMk cId="3619407228" sldId="309"/>
        </pc:sldMkLst>
        <pc:spChg chg="mod">
          <ac:chgData name="Floriane DESILLE" userId="72fce566-2599-42e0-aa86-903092c036a9" providerId="ADAL" clId="{D17EA951-9E62-46FC-9D54-C4752EE7DFE3}" dt="2025-03-07T09:10:58.387" v="37" actId="255"/>
          <ac:spMkLst>
            <pc:docMk/>
            <pc:sldMk cId="3619407228" sldId="309"/>
            <ac:spMk id="13" creationId="{19070530-6464-8BD2-D799-65EEBA024597}"/>
          </ac:spMkLst>
        </pc:spChg>
      </pc:sldChg>
      <pc:sldChg chg="addSp delSp modSp mod">
        <pc:chgData name="Floriane DESILLE" userId="72fce566-2599-42e0-aa86-903092c036a9" providerId="ADAL" clId="{D17EA951-9E62-46FC-9D54-C4752EE7DFE3}" dt="2025-03-07T09:26:11.042" v="186" actId="14100"/>
        <pc:sldMkLst>
          <pc:docMk/>
          <pc:sldMk cId="1595412966" sldId="311"/>
        </pc:sldMkLst>
        <pc:spChg chg="mod">
          <ac:chgData name="Floriane DESILLE" userId="72fce566-2599-42e0-aa86-903092c036a9" providerId="ADAL" clId="{D17EA951-9E62-46FC-9D54-C4752EE7DFE3}" dt="2025-03-07T09:12:42.308" v="48" actId="14100"/>
          <ac:spMkLst>
            <pc:docMk/>
            <pc:sldMk cId="1595412966" sldId="311"/>
            <ac:spMk id="5" creationId="{F425CB0A-D3D0-68CD-1AF2-585356CBF5E0}"/>
          </ac:spMkLst>
        </pc:spChg>
        <pc:spChg chg="add mod">
          <ac:chgData name="Floriane DESILLE" userId="72fce566-2599-42e0-aa86-903092c036a9" providerId="ADAL" clId="{D17EA951-9E62-46FC-9D54-C4752EE7DFE3}" dt="2025-03-07T09:24:52.927" v="178" actId="1076"/>
          <ac:spMkLst>
            <pc:docMk/>
            <pc:sldMk cId="1595412966" sldId="311"/>
            <ac:spMk id="6" creationId="{6C9F5E85-EF7C-3DF1-70BC-7A43FC78E90F}"/>
          </ac:spMkLst>
        </pc:spChg>
        <pc:spChg chg="mod">
          <ac:chgData name="Floriane DESILLE" userId="72fce566-2599-42e0-aa86-903092c036a9" providerId="ADAL" clId="{D17EA951-9E62-46FC-9D54-C4752EE7DFE3}" dt="2025-03-07T09:26:11.042" v="186" actId="14100"/>
          <ac:spMkLst>
            <pc:docMk/>
            <pc:sldMk cId="1595412966" sldId="311"/>
            <ac:spMk id="7" creationId="{765A375C-6DCA-01A1-8952-F03D56D697FC}"/>
          </ac:spMkLst>
        </pc:spChg>
      </pc:sldChg>
      <pc:sldChg chg="modSp mod">
        <pc:chgData name="Floriane DESILLE" userId="72fce566-2599-42e0-aa86-903092c036a9" providerId="ADAL" clId="{D17EA951-9E62-46FC-9D54-C4752EE7DFE3}" dt="2025-03-07T09:26:18.308" v="187" actId="1076"/>
        <pc:sldMkLst>
          <pc:docMk/>
          <pc:sldMk cId="3629764091" sldId="313"/>
        </pc:sldMkLst>
        <pc:spChg chg="mod">
          <ac:chgData name="Floriane DESILLE" userId="72fce566-2599-42e0-aa86-903092c036a9" providerId="ADAL" clId="{D17EA951-9E62-46FC-9D54-C4752EE7DFE3}" dt="2025-03-07T09:15:12.176" v="81" actId="255"/>
          <ac:spMkLst>
            <pc:docMk/>
            <pc:sldMk cId="3629764091" sldId="313"/>
            <ac:spMk id="5" creationId="{5ABCB88D-0810-5512-3220-FB5B450DB53C}"/>
          </ac:spMkLst>
        </pc:spChg>
        <pc:spChg chg="mod">
          <ac:chgData name="Floriane DESILLE" userId="72fce566-2599-42e0-aa86-903092c036a9" providerId="ADAL" clId="{D17EA951-9E62-46FC-9D54-C4752EE7DFE3}" dt="2025-03-07T09:15:07.021" v="80" actId="255"/>
          <ac:spMkLst>
            <pc:docMk/>
            <pc:sldMk cId="3629764091" sldId="313"/>
            <ac:spMk id="6" creationId="{84D4BA23-CA18-F37C-D4EE-1ACD19FE9E82}"/>
          </ac:spMkLst>
        </pc:spChg>
        <pc:spChg chg="mod">
          <ac:chgData name="Floriane DESILLE" userId="72fce566-2599-42e0-aa86-903092c036a9" providerId="ADAL" clId="{D17EA951-9E62-46FC-9D54-C4752EE7DFE3}" dt="2025-03-07T09:14:18.229" v="60" actId="14100"/>
          <ac:spMkLst>
            <pc:docMk/>
            <pc:sldMk cId="3629764091" sldId="313"/>
            <ac:spMk id="7" creationId="{0BCF4C20-8439-C1B3-F18F-62F9E9A0FAD9}"/>
          </ac:spMkLst>
        </pc:spChg>
        <pc:spChg chg="mod">
          <ac:chgData name="Floriane DESILLE" userId="72fce566-2599-42e0-aa86-903092c036a9" providerId="ADAL" clId="{D17EA951-9E62-46FC-9D54-C4752EE7DFE3}" dt="2025-03-07T09:15:07.021" v="80" actId="255"/>
          <ac:spMkLst>
            <pc:docMk/>
            <pc:sldMk cId="3629764091" sldId="313"/>
            <ac:spMk id="11" creationId="{0B4DB060-6D1B-C7FB-C41D-D25C47EB2E46}"/>
          </ac:spMkLst>
        </pc:spChg>
        <pc:spChg chg="mod">
          <ac:chgData name="Floriane DESILLE" userId="72fce566-2599-42e0-aa86-903092c036a9" providerId="ADAL" clId="{D17EA951-9E62-46FC-9D54-C4752EE7DFE3}" dt="2025-03-07T09:26:18.308" v="187" actId="1076"/>
          <ac:spMkLst>
            <pc:docMk/>
            <pc:sldMk cId="3629764091" sldId="313"/>
            <ac:spMk id="15" creationId="{11690501-7C60-4756-A896-DFAB98DE53A1}"/>
          </ac:spMkLst>
        </pc:spChg>
      </pc:sldChg>
      <pc:sldChg chg="addSp delSp modSp mod">
        <pc:chgData name="Floriane DESILLE" userId="72fce566-2599-42e0-aa86-903092c036a9" providerId="ADAL" clId="{D17EA951-9E62-46FC-9D54-C4752EE7DFE3}" dt="2025-03-07T09:26:29.850" v="190" actId="1035"/>
        <pc:sldMkLst>
          <pc:docMk/>
          <pc:sldMk cId="3054906248" sldId="314"/>
        </pc:sldMkLst>
        <pc:spChg chg="mod">
          <ac:chgData name="Floriane DESILLE" userId="72fce566-2599-42e0-aa86-903092c036a9" providerId="ADAL" clId="{D17EA951-9E62-46FC-9D54-C4752EE7DFE3}" dt="2025-03-07T09:17:31.777" v="105" actId="1076"/>
          <ac:spMkLst>
            <pc:docMk/>
            <pc:sldMk cId="3054906248" sldId="314"/>
            <ac:spMk id="2" creationId="{F6CD1BD5-2876-0C3D-3982-248606B91C3E}"/>
          </ac:spMkLst>
        </pc:spChg>
        <pc:spChg chg="mod">
          <ac:chgData name="Floriane DESILLE" userId="72fce566-2599-42e0-aa86-903092c036a9" providerId="ADAL" clId="{D17EA951-9E62-46FC-9D54-C4752EE7DFE3}" dt="2025-03-07T09:18:17.528" v="115" actId="115"/>
          <ac:spMkLst>
            <pc:docMk/>
            <pc:sldMk cId="3054906248" sldId="314"/>
            <ac:spMk id="4" creationId="{234C9BD8-6CD3-EDB1-08AB-7AB7DE55B205}"/>
          </ac:spMkLst>
        </pc:spChg>
        <pc:spChg chg="add del mod">
          <ac:chgData name="Floriane DESILLE" userId="72fce566-2599-42e0-aa86-903092c036a9" providerId="ADAL" clId="{D17EA951-9E62-46FC-9D54-C4752EE7DFE3}" dt="2025-03-07T09:26:29.850" v="190" actId="1035"/>
          <ac:spMkLst>
            <pc:docMk/>
            <pc:sldMk cId="3054906248" sldId="314"/>
            <ac:spMk id="6" creationId="{0475B554-C8D8-9B38-BEE4-0BE6681E9DAA}"/>
          </ac:spMkLst>
        </pc:spChg>
        <pc:spChg chg="mod">
          <ac:chgData name="Floriane DESILLE" userId="72fce566-2599-42e0-aa86-903092c036a9" providerId="ADAL" clId="{D17EA951-9E62-46FC-9D54-C4752EE7DFE3}" dt="2025-03-07T09:21:52.345" v="148" actId="14100"/>
          <ac:spMkLst>
            <pc:docMk/>
            <pc:sldMk cId="3054906248" sldId="314"/>
            <ac:spMk id="9" creationId="{A3621647-996E-B785-1620-FD1C07398B97}"/>
          </ac:spMkLst>
        </pc:spChg>
      </pc:sldChg>
      <pc:sldChg chg="addSp delSp modSp mod">
        <pc:chgData name="Floriane DESILLE" userId="72fce566-2599-42e0-aa86-903092c036a9" providerId="ADAL" clId="{D17EA951-9E62-46FC-9D54-C4752EE7DFE3}" dt="2025-03-07T09:24:03.363" v="169" actId="14100"/>
        <pc:sldMkLst>
          <pc:docMk/>
          <pc:sldMk cId="3361631665" sldId="315"/>
        </pc:sldMkLst>
        <pc:spChg chg="mod">
          <ac:chgData name="Floriane DESILLE" userId="72fce566-2599-42e0-aa86-903092c036a9" providerId="ADAL" clId="{D17EA951-9E62-46FC-9D54-C4752EE7DFE3}" dt="2025-03-07T09:19:06.371" v="122" actId="14100"/>
          <ac:spMkLst>
            <pc:docMk/>
            <pc:sldMk cId="3361631665" sldId="315"/>
            <ac:spMk id="2" creationId="{F6CD1BD5-2876-0C3D-3982-248606B91C3E}"/>
          </ac:spMkLst>
        </pc:spChg>
        <pc:spChg chg="mod">
          <ac:chgData name="Floriane DESILLE" userId="72fce566-2599-42e0-aa86-903092c036a9" providerId="ADAL" clId="{D17EA951-9E62-46FC-9D54-C4752EE7DFE3}" dt="2025-03-07T09:18:56.214" v="120" actId="14100"/>
          <ac:spMkLst>
            <pc:docMk/>
            <pc:sldMk cId="3361631665" sldId="315"/>
            <ac:spMk id="4" creationId="{234C9BD8-6CD3-EDB1-08AB-7AB7DE55B205}"/>
          </ac:spMkLst>
        </pc:spChg>
        <pc:spChg chg="add mod">
          <ac:chgData name="Floriane DESILLE" userId="72fce566-2599-42e0-aa86-903092c036a9" providerId="ADAL" clId="{D17EA951-9E62-46FC-9D54-C4752EE7DFE3}" dt="2025-03-07T09:24:03.363" v="169" actId="14100"/>
          <ac:spMkLst>
            <pc:docMk/>
            <pc:sldMk cId="3361631665" sldId="315"/>
            <ac:spMk id="7" creationId="{644E1FB9-4B37-E743-28F8-6734DECAAFB6}"/>
          </ac:spMkLst>
        </pc:spChg>
        <pc:spChg chg="mod">
          <ac:chgData name="Floriane DESILLE" userId="72fce566-2599-42e0-aa86-903092c036a9" providerId="ADAL" clId="{D17EA951-9E62-46FC-9D54-C4752EE7DFE3}" dt="2025-03-07T09:22:03.128" v="151" actId="14100"/>
          <ac:spMkLst>
            <pc:docMk/>
            <pc:sldMk cId="3361631665" sldId="315"/>
            <ac:spMk id="9" creationId="{D5C705B9-2DA2-40B7-012F-383BCE6A5111}"/>
          </ac:spMkLst>
        </pc:spChg>
      </pc:sldChg>
      <pc:sldChg chg="addSp delSp modSp mod">
        <pc:chgData name="Floriane DESILLE" userId="72fce566-2599-42e0-aa86-903092c036a9" providerId="ADAL" clId="{D17EA951-9E62-46FC-9D54-C4752EE7DFE3}" dt="2025-03-07T09:23:37.615" v="165" actId="113"/>
        <pc:sldMkLst>
          <pc:docMk/>
          <pc:sldMk cId="2979911380" sldId="316"/>
        </pc:sldMkLst>
        <pc:spChg chg="mod">
          <ac:chgData name="Floriane DESILLE" userId="72fce566-2599-42e0-aa86-903092c036a9" providerId="ADAL" clId="{D17EA951-9E62-46FC-9D54-C4752EE7DFE3}" dt="2025-03-07T09:20:00.390" v="133" actId="14100"/>
          <ac:spMkLst>
            <pc:docMk/>
            <pc:sldMk cId="2979911380" sldId="316"/>
            <ac:spMk id="2" creationId="{F6CD1BD5-2876-0C3D-3982-248606B91C3E}"/>
          </ac:spMkLst>
        </pc:spChg>
        <pc:spChg chg="add mod">
          <ac:chgData name="Floriane DESILLE" userId="72fce566-2599-42e0-aa86-903092c036a9" providerId="ADAL" clId="{D17EA951-9E62-46FC-9D54-C4752EE7DFE3}" dt="2025-03-07T09:23:37.615" v="165" actId="113"/>
          <ac:spMkLst>
            <pc:docMk/>
            <pc:sldMk cId="2979911380" sldId="316"/>
            <ac:spMk id="3" creationId="{02CF850A-89D5-4DFB-4BB1-E183E3E2F780}"/>
          </ac:spMkLst>
        </pc:spChg>
        <pc:spChg chg="mod">
          <ac:chgData name="Floriane DESILLE" userId="72fce566-2599-42e0-aa86-903092c036a9" providerId="ADAL" clId="{D17EA951-9E62-46FC-9D54-C4752EE7DFE3}" dt="2025-03-07T09:19:47.195" v="131" actId="14100"/>
          <ac:spMkLst>
            <pc:docMk/>
            <pc:sldMk cId="2979911380" sldId="316"/>
            <ac:spMk id="4" creationId="{234C9BD8-6CD3-EDB1-08AB-7AB7DE55B205}"/>
          </ac:spMkLst>
        </pc:spChg>
        <pc:spChg chg="mod">
          <ac:chgData name="Floriane DESILLE" userId="72fce566-2599-42e0-aa86-903092c036a9" providerId="ADAL" clId="{D17EA951-9E62-46FC-9D54-C4752EE7DFE3}" dt="2025-03-07T09:19:22.325" v="125" actId="14100"/>
          <ac:spMkLst>
            <pc:docMk/>
            <pc:sldMk cId="2979911380" sldId="316"/>
            <ac:spMk id="9" creationId="{0B29F570-DFD7-4CEF-4065-5A060A1CE3E4}"/>
          </ac:spMkLst>
        </pc:spChg>
      </pc:sldChg>
      <pc:sldChg chg="modSp mod">
        <pc:chgData name="Floriane DESILLE" userId="72fce566-2599-42e0-aa86-903092c036a9" providerId="ADAL" clId="{D17EA951-9E62-46FC-9D54-C4752EE7DFE3}" dt="2025-03-07T09:20:27.220" v="139" actId="14100"/>
        <pc:sldMkLst>
          <pc:docMk/>
          <pc:sldMk cId="139946137" sldId="317"/>
        </pc:sldMkLst>
        <pc:spChg chg="mod">
          <ac:chgData name="Floriane DESILLE" userId="72fce566-2599-42e0-aa86-903092c036a9" providerId="ADAL" clId="{D17EA951-9E62-46FC-9D54-C4752EE7DFE3}" dt="2025-03-07T09:20:15.474" v="135" actId="20577"/>
          <ac:spMkLst>
            <pc:docMk/>
            <pc:sldMk cId="139946137" sldId="317"/>
            <ac:spMk id="5" creationId="{CA0644C4-7557-F214-075A-93B8276B274C}"/>
          </ac:spMkLst>
        </pc:spChg>
        <pc:spChg chg="mod">
          <ac:chgData name="Floriane DESILLE" userId="72fce566-2599-42e0-aa86-903092c036a9" providerId="ADAL" clId="{D17EA951-9E62-46FC-9D54-C4752EE7DFE3}" dt="2025-03-07T09:20:27.220" v="139" actId="14100"/>
          <ac:spMkLst>
            <pc:docMk/>
            <pc:sldMk cId="139946137" sldId="317"/>
            <ac:spMk id="7" creationId="{0BCF4C20-8439-C1B3-F18F-62F9E9A0FAD9}"/>
          </ac:spMkLst>
        </pc:spChg>
      </pc:sldChg>
      <pc:sldChg chg="addSp delSp modSp mod">
        <pc:chgData name="Floriane DESILLE" userId="72fce566-2599-42e0-aa86-903092c036a9" providerId="ADAL" clId="{D17EA951-9E62-46FC-9D54-C4752EE7DFE3}" dt="2025-03-07T09:26:26.013" v="189" actId="1035"/>
        <pc:sldMkLst>
          <pc:docMk/>
          <pc:sldMk cId="2964381298" sldId="318"/>
        </pc:sldMkLst>
        <pc:spChg chg="mod">
          <ac:chgData name="Floriane DESILLE" userId="72fce566-2599-42e0-aa86-903092c036a9" providerId="ADAL" clId="{D17EA951-9E62-46FC-9D54-C4752EE7DFE3}" dt="2025-03-07T09:15:55.097" v="87" actId="255"/>
          <ac:spMkLst>
            <pc:docMk/>
            <pc:sldMk cId="2964381298" sldId="318"/>
            <ac:spMk id="4" creationId="{234C9BD8-6CD3-EDB1-08AB-7AB7DE55B205}"/>
          </ac:spMkLst>
        </pc:spChg>
        <pc:spChg chg="mod">
          <ac:chgData name="Floriane DESILLE" userId="72fce566-2599-42e0-aa86-903092c036a9" providerId="ADAL" clId="{D17EA951-9E62-46FC-9D54-C4752EE7DFE3}" dt="2025-03-07T09:15:59.953" v="88" actId="255"/>
          <ac:spMkLst>
            <pc:docMk/>
            <pc:sldMk cId="2964381298" sldId="318"/>
            <ac:spMk id="7" creationId="{37CBDE4F-2AB3-9D89-EB18-5DA08142E05F}"/>
          </ac:spMkLst>
        </pc:spChg>
        <pc:spChg chg="add mod">
          <ac:chgData name="Floriane DESILLE" userId="72fce566-2599-42e0-aa86-903092c036a9" providerId="ADAL" clId="{D17EA951-9E62-46FC-9D54-C4752EE7DFE3}" dt="2025-03-07T09:26:26.013" v="189" actId="1035"/>
          <ac:spMkLst>
            <pc:docMk/>
            <pc:sldMk cId="2964381298" sldId="318"/>
            <ac:spMk id="15" creationId="{BF39DB48-345B-DCF0-64C9-5195EFB100F2}"/>
          </ac:spMkLst>
        </pc:spChg>
        <pc:spChg chg="mod">
          <ac:chgData name="Floriane DESILLE" userId="72fce566-2599-42e0-aa86-903092c036a9" providerId="ADAL" clId="{D17EA951-9E62-46FC-9D54-C4752EE7DFE3}" dt="2025-03-07T09:15:28.323" v="84" actId="255"/>
          <ac:spMkLst>
            <pc:docMk/>
            <pc:sldMk cId="2964381298" sldId="318"/>
            <ac:spMk id="17" creationId="{06C586CC-8102-808C-3D8E-9579C21D378F}"/>
          </ac:spMkLst>
        </pc:spChg>
      </pc:sldChg>
      <pc:sldChg chg="modSp mod">
        <pc:chgData name="Floriane DESILLE" userId="72fce566-2599-42e0-aa86-903092c036a9" providerId="ADAL" clId="{D17EA951-9E62-46FC-9D54-C4752EE7DFE3}" dt="2025-03-07T09:26:48.253" v="193" actId="2711"/>
        <pc:sldMkLst>
          <pc:docMk/>
          <pc:sldMk cId="636784497" sldId="319"/>
        </pc:sldMkLst>
        <pc:spChg chg="mod">
          <ac:chgData name="Floriane DESILLE" userId="72fce566-2599-42e0-aa86-903092c036a9" providerId="ADAL" clId="{D17EA951-9E62-46FC-9D54-C4752EE7DFE3}" dt="2025-03-07T09:22:21.517" v="154" actId="14100"/>
          <ac:spMkLst>
            <pc:docMk/>
            <pc:sldMk cId="636784497" sldId="319"/>
            <ac:spMk id="10" creationId="{1FCB4266-4406-E92F-C66E-B7AA7B7CEE13}"/>
          </ac:spMkLst>
        </pc:spChg>
        <pc:spChg chg="mod">
          <ac:chgData name="Floriane DESILLE" userId="72fce566-2599-42e0-aa86-903092c036a9" providerId="ADAL" clId="{D17EA951-9E62-46FC-9D54-C4752EE7DFE3}" dt="2025-03-07T09:22:43.629" v="159" actId="14100"/>
          <ac:spMkLst>
            <pc:docMk/>
            <pc:sldMk cId="636784497" sldId="319"/>
            <ac:spMk id="12" creationId="{7902BC79-A14A-28EE-C6E5-9C4E58C9811D}"/>
          </ac:spMkLst>
        </pc:spChg>
        <pc:spChg chg="mod">
          <ac:chgData name="Floriane DESILLE" userId="72fce566-2599-42e0-aa86-903092c036a9" providerId="ADAL" clId="{D17EA951-9E62-46FC-9D54-C4752EE7DFE3}" dt="2025-03-07T09:26:48.253" v="193" actId="2711"/>
          <ac:spMkLst>
            <pc:docMk/>
            <pc:sldMk cId="636784497" sldId="319"/>
            <ac:spMk id="15" creationId="{1BD80EF3-6299-4F35-11F2-59760F95ADEE}"/>
          </ac:spMkLst>
        </pc:spChg>
        <pc:spChg chg="mod">
          <ac:chgData name="Floriane DESILLE" userId="72fce566-2599-42e0-aa86-903092c036a9" providerId="ADAL" clId="{D17EA951-9E62-46FC-9D54-C4752EE7DFE3}" dt="2025-03-07T09:22:36.632" v="157" actId="255"/>
          <ac:spMkLst>
            <pc:docMk/>
            <pc:sldMk cId="636784497" sldId="319"/>
            <ac:spMk id="16" creationId="{D7DF8C3B-2509-DFE1-9643-C56A4D93B848}"/>
          </ac:spMkLst>
        </pc:spChg>
      </pc:sldChg>
      <pc:sldChg chg="modSp mod">
        <pc:chgData name="Floriane DESILLE" userId="72fce566-2599-42e0-aa86-903092c036a9" providerId="ADAL" clId="{D17EA951-9E62-46FC-9D54-C4752EE7DFE3}" dt="2025-03-07T09:27:05.401" v="196" actId="255"/>
        <pc:sldMkLst>
          <pc:docMk/>
          <pc:sldMk cId="1407656424" sldId="320"/>
        </pc:sldMkLst>
        <pc:spChg chg="mod">
          <ac:chgData name="Floriane DESILLE" userId="72fce566-2599-42e0-aa86-903092c036a9" providerId="ADAL" clId="{D17EA951-9E62-46FC-9D54-C4752EE7DFE3}" dt="2025-03-07T09:27:00.411" v="195" actId="14100"/>
          <ac:spMkLst>
            <pc:docMk/>
            <pc:sldMk cId="1407656424" sldId="320"/>
            <ac:spMk id="5" creationId="{30ACB56B-97C3-DE61-8CDC-AAB8C601E7FF}"/>
          </ac:spMkLst>
        </pc:spChg>
        <pc:spChg chg="mod">
          <ac:chgData name="Floriane DESILLE" userId="72fce566-2599-42e0-aa86-903092c036a9" providerId="ADAL" clId="{D17EA951-9E62-46FC-9D54-C4752EE7DFE3}" dt="2025-03-07T09:27:05.401" v="196" actId="255"/>
          <ac:spMkLst>
            <pc:docMk/>
            <pc:sldMk cId="1407656424" sldId="320"/>
            <ac:spMk id="10" creationId="{7DA287D5-15B0-2BB0-1AE2-D8168C7E3BEE}"/>
          </ac:spMkLst>
        </pc:spChg>
        <pc:spChg chg="mod">
          <ac:chgData name="Floriane DESILLE" userId="72fce566-2599-42e0-aa86-903092c036a9" providerId="ADAL" clId="{D17EA951-9E62-46FC-9D54-C4752EE7DFE3}" dt="2025-03-07T09:27:05.401" v="196" actId="255"/>
          <ac:spMkLst>
            <pc:docMk/>
            <pc:sldMk cId="1407656424" sldId="320"/>
            <ac:spMk id="11" creationId="{2049D649-F0E2-7D9B-DC65-9DC44D5D201E}"/>
          </ac:spMkLst>
        </pc:spChg>
      </pc:sldChg>
      <pc:sldChg chg="modSp mod">
        <pc:chgData name="Floriane DESILLE" userId="72fce566-2599-42e0-aa86-903092c036a9" providerId="ADAL" clId="{D17EA951-9E62-46FC-9D54-C4752EE7DFE3}" dt="2025-03-07T09:27:55.893" v="202" actId="14100"/>
        <pc:sldMkLst>
          <pc:docMk/>
          <pc:sldMk cId="2691717208" sldId="321"/>
        </pc:sldMkLst>
        <pc:spChg chg="mod">
          <ac:chgData name="Floriane DESILLE" userId="72fce566-2599-42e0-aa86-903092c036a9" providerId="ADAL" clId="{D17EA951-9E62-46FC-9D54-C4752EE7DFE3}" dt="2025-03-07T09:27:55.893" v="202" actId="14100"/>
          <ac:spMkLst>
            <pc:docMk/>
            <pc:sldMk cId="2691717208" sldId="321"/>
            <ac:spMk id="2" creationId="{F6CD1BD5-2876-0C3D-3982-248606B91C3E}"/>
          </ac:spMkLst>
        </pc:spChg>
        <pc:spChg chg="mod">
          <ac:chgData name="Floriane DESILLE" userId="72fce566-2599-42e0-aa86-903092c036a9" providerId="ADAL" clId="{D17EA951-9E62-46FC-9D54-C4752EE7DFE3}" dt="2025-03-07T09:27:35.743" v="201" actId="115"/>
          <ac:spMkLst>
            <pc:docMk/>
            <pc:sldMk cId="2691717208" sldId="321"/>
            <ac:spMk id="4" creationId="{234C9BD8-6CD3-EDB1-08AB-7AB7DE55B205}"/>
          </ac:spMkLst>
        </pc:spChg>
        <pc:spChg chg="mod">
          <ac:chgData name="Floriane DESILLE" userId="72fce566-2599-42e0-aa86-903092c036a9" providerId="ADAL" clId="{D17EA951-9E62-46FC-9D54-C4752EE7DFE3}" dt="2025-03-07T09:27:21.365" v="198" actId="14100"/>
          <ac:spMkLst>
            <pc:docMk/>
            <pc:sldMk cId="2691717208" sldId="321"/>
            <ac:spMk id="6" creationId="{0475B554-C8D8-9B38-BEE4-0BE6681E9DAA}"/>
          </ac:spMkLst>
        </pc:spChg>
      </pc:sldChg>
      <pc:sldChg chg="modSp mod">
        <pc:chgData name="Floriane DESILLE" userId="72fce566-2599-42e0-aa86-903092c036a9" providerId="ADAL" clId="{D17EA951-9E62-46FC-9D54-C4752EE7DFE3}" dt="2025-03-07T09:28:54.518" v="211" actId="255"/>
        <pc:sldMkLst>
          <pc:docMk/>
          <pc:sldMk cId="1241866944" sldId="322"/>
        </pc:sldMkLst>
        <pc:spChg chg="mod">
          <ac:chgData name="Floriane DESILLE" userId="72fce566-2599-42e0-aa86-903092c036a9" providerId="ADAL" clId="{D17EA951-9E62-46FC-9D54-C4752EE7DFE3}" dt="2025-03-07T09:28:47.264" v="209" actId="255"/>
          <ac:spMkLst>
            <pc:docMk/>
            <pc:sldMk cId="1241866944" sldId="322"/>
            <ac:spMk id="2" creationId="{316BB81F-819A-CB6D-7732-CAD444161848}"/>
          </ac:spMkLst>
        </pc:spChg>
        <pc:spChg chg="mod">
          <ac:chgData name="Floriane DESILLE" userId="72fce566-2599-42e0-aa86-903092c036a9" providerId="ADAL" clId="{D17EA951-9E62-46FC-9D54-C4752EE7DFE3}" dt="2025-03-07T09:28:54.518" v="211" actId="255"/>
          <ac:spMkLst>
            <pc:docMk/>
            <pc:sldMk cId="1241866944" sldId="322"/>
            <ac:spMk id="3" creationId="{753D0510-5154-AEF7-8223-6DD5E9985096}"/>
          </ac:spMkLst>
        </pc:spChg>
        <pc:spChg chg="mod">
          <ac:chgData name="Floriane DESILLE" userId="72fce566-2599-42e0-aa86-903092c036a9" providerId="ADAL" clId="{D17EA951-9E62-46FC-9D54-C4752EE7DFE3}" dt="2025-03-07T09:28:21.291" v="207" actId="20577"/>
          <ac:spMkLst>
            <pc:docMk/>
            <pc:sldMk cId="1241866944" sldId="322"/>
            <ac:spMk id="6" creationId="{C17BEB80-4459-3BA8-2C4A-E55E4FF949F7}"/>
          </ac:spMkLst>
        </pc:spChg>
        <pc:spChg chg="mod">
          <ac:chgData name="Floriane DESILLE" userId="72fce566-2599-42e0-aa86-903092c036a9" providerId="ADAL" clId="{D17EA951-9E62-46FC-9D54-C4752EE7DFE3}" dt="2025-03-07T09:28:54.518" v="211" actId="255"/>
          <ac:spMkLst>
            <pc:docMk/>
            <pc:sldMk cId="1241866944" sldId="322"/>
            <ac:spMk id="12" creationId="{3EF2736F-4AF0-F785-6032-2B41E13E0DB9}"/>
          </ac:spMkLst>
        </pc:spChg>
        <pc:spChg chg="mod">
          <ac:chgData name="Floriane DESILLE" userId="72fce566-2599-42e0-aa86-903092c036a9" providerId="ADAL" clId="{D17EA951-9E62-46FC-9D54-C4752EE7DFE3}" dt="2025-03-07T09:28:14.027" v="204" actId="14100"/>
          <ac:spMkLst>
            <pc:docMk/>
            <pc:sldMk cId="1241866944" sldId="322"/>
            <ac:spMk id="14" creationId="{1DE6D00B-8490-4A4C-8BC1-B43BAAF33548}"/>
          </ac:spMkLst>
        </pc:spChg>
      </pc:sldChg>
      <pc:sldChg chg="modSp mod">
        <pc:chgData name="Floriane DESILLE" userId="72fce566-2599-42e0-aa86-903092c036a9" providerId="ADAL" clId="{D17EA951-9E62-46FC-9D54-C4752EE7DFE3}" dt="2025-03-07T09:29:14.820" v="213" actId="255"/>
        <pc:sldMkLst>
          <pc:docMk/>
          <pc:sldMk cId="552399934" sldId="323"/>
        </pc:sldMkLst>
        <pc:spChg chg="mod">
          <ac:chgData name="Floriane DESILLE" userId="72fce566-2599-42e0-aa86-903092c036a9" providerId="ADAL" clId="{D17EA951-9E62-46FC-9D54-C4752EE7DFE3}" dt="2025-03-07T09:29:04.614" v="212" actId="255"/>
          <ac:spMkLst>
            <pc:docMk/>
            <pc:sldMk cId="552399934" sldId="323"/>
            <ac:spMk id="2" creationId="{55B89EC2-7523-5339-DBD1-7F397D25E888}"/>
          </ac:spMkLst>
        </pc:spChg>
        <pc:spChg chg="mod">
          <ac:chgData name="Floriane DESILLE" userId="72fce566-2599-42e0-aa86-903092c036a9" providerId="ADAL" clId="{D17EA951-9E62-46FC-9D54-C4752EE7DFE3}" dt="2025-03-07T09:29:14.820" v="213" actId="255"/>
          <ac:spMkLst>
            <pc:docMk/>
            <pc:sldMk cId="552399934" sldId="323"/>
            <ac:spMk id="10" creationId="{DB82403D-9B6B-2594-946D-8905B22C9D3E}"/>
          </ac:spMkLst>
        </pc:spChg>
      </pc:sldChg>
      <pc:sldChg chg="modSp mod">
        <pc:chgData name="Floriane DESILLE" userId="72fce566-2599-42e0-aa86-903092c036a9" providerId="ADAL" clId="{D17EA951-9E62-46FC-9D54-C4752EE7DFE3}" dt="2025-03-07T09:30:13.781" v="221" actId="14100"/>
        <pc:sldMkLst>
          <pc:docMk/>
          <pc:sldMk cId="1914156242" sldId="324"/>
        </pc:sldMkLst>
        <pc:spChg chg="mod">
          <ac:chgData name="Floriane DESILLE" userId="72fce566-2599-42e0-aa86-903092c036a9" providerId="ADAL" clId="{D17EA951-9E62-46FC-9D54-C4752EE7DFE3}" dt="2025-03-07T09:29:37.014" v="215" actId="14100"/>
          <ac:spMkLst>
            <pc:docMk/>
            <pc:sldMk cId="1914156242" sldId="324"/>
            <ac:spMk id="2" creationId="{3E10E0BB-ABE6-B679-868C-CFF43790725F}"/>
          </ac:spMkLst>
        </pc:spChg>
        <pc:spChg chg="mod">
          <ac:chgData name="Floriane DESILLE" userId="72fce566-2599-42e0-aa86-903092c036a9" providerId="ADAL" clId="{D17EA951-9E62-46FC-9D54-C4752EE7DFE3}" dt="2025-03-07T09:30:13.781" v="221" actId="14100"/>
          <ac:spMkLst>
            <pc:docMk/>
            <pc:sldMk cId="1914156242" sldId="324"/>
            <ac:spMk id="3" creationId="{2D4F52D8-2D0A-C4F5-3ACA-010321301319}"/>
          </ac:spMkLst>
        </pc:spChg>
      </pc:sldChg>
      <pc:sldChg chg="add del">
        <pc:chgData name="Floriane DESILLE" userId="72fce566-2599-42e0-aa86-903092c036a9" providerId="ADAL" clId="{D17EA951-9E62-46FC-9D54-C4752EE7DFE3}" dt="2025-03-07T09:30:19.443" v="223" actId="47"/>
        <pc:sldMkLst>
          <pc:docMk/>
          <pc:sldMk cId="3146856223" sldId="325"/>
        </pc:sldMkLst>
      </pc:sldChg>
      <pc:sldChg chg="modSp mod">
        <pc:chgData name="Floriane DESILLE" userId="72fce566-2599-42e0-aa86-903092c036a9" providerId="ADAL" clId="{D17EA951-9E62-46FC-9D54-C4752EE7DFE3}" dt="2025-03-07T09:25:13.573" v="182" actId="255"/>
        <pc:sldMkLst>
          <pc:docMk/>
          <pc:sldMk cId="2302775130" sldId="326"/>
        </pc:sldMkLst>
        <pc:spChg chg="mod">
          <ac:chgData name="Floriane DESILLE" userId="72fce566-2599-42e0-aa86-903092c036a9" providerId="ADAL" clId="{D17EA951-9E62-46FC-9D54-C4752EE7DFE3}" dt="2025-03-07T09:11:36.078" v="42" actId="255"/>
          <ac:spMkLst>
            <pc:docMk/>
            <pc:sldMk cId="2302775130" sldId="326"/>
            <ac:spMk id="3" creationId="{77672E64-0D7F-39FD-F0AF-A4C67D67F315}"/>
          </ac:spMkLst>
        </pc:spChg>
        <pc:spChg chg="mod">
          <ac:chgData name="Floriane DESILLE" userId="72fce566-2599-42e0-aa86-903092c036a9" providerId="ADAL" clId="{D17EA951-9E62-46FC-9D54-C4752EE7DFE3}" dt="2025-03-07T09:25:13.573" v="182" actId="255"/>
          <ac:spMkLst>
            <pc:docMk/>
            <pc:sldMk cId="2302775130" sldId="326"/>
            <ac:spMk id="5" creationId="{30ACB56B-97C3-DE61-8CDC-AAB8C601E7FF}"/>
          </ac:spMkLst>
        </pc:spChg>
        <pc:spChg chg="mod">
          <ac:chgData name="Floriane DESILLE" userId="72fce566-2599-42e0-aa86-903092c036a9" providerId="ADAL" clId="{D17EA951-9E62-46FC-9D54-C4752EE7DFE3}" dt="2025-03-07T09:11:18.532" v="40" actId="14100"/>
          <ac:spMkLst>
            <pc:docMk/>
            <pc:sldMk cId="2302775130" sldId="326"/>
            <ac:spMk id="6" creationId="{21491CC8-EE54-83CF-FA59-E6A53B4597D8}"/>
          </ac:spMkLst>
        </pc:spChg>
        <pc:spChg chg="mod">
          <ac:chgData name="Floriane DESILLE" userId="72fce566-2599-42e0-aa86-903092c036a9" providerId="ADAL" clId="{D17EA951-9E62-46FC-9D54-C4752EE7DFE3}" dt="2025-03-07T09:11:36.078" v="42" actId="255"/>
          <ac:spMkLst>
            <pc:docMk/>
            <pc:sldMk cId="2302775130" sldId="326"/>
            <ac:spMk id="10" creationId="{7DA287D5-15B0-2BB0-1AE2-D8168C7E3BEE}"/>
          </ac:spMkLst>
        </pc:spChg>
        <pc:spChg chg="mod">
          <ac:chgData name="Floriane DESILLE" userId="72fce566-2599-42e0-aa86-903092c036a9" providerId="ADAL" clId="{D17EA951-9E62-46FC-9D54-C4752EE7DFE3}" dt="2025-03-07T09:11:36.078" v="42" actId="255"/>
          <ac:spMkLst>
            <pc:docMk/>
            <pc:sldMk cId="2302775130" sldId="326"/>
            <ac:spMk id="11" creationId="{2049D649-F0E2-7D9B-DC65-9DC44D5D201E}"/>
          </ac:spMkLst>
        </pc:spChg>
        <pc:spChg chg="mod">
          <ac:chgData name="Floriane DESILLE" userId="72fce566-2599-42e0-aa86-903092c036a9" providerId="ADAL" clId="{D17EA951-9E62-46FC-9D54-C4752EE7DFE3}" dt="2025-03-07T09:11:50.045" v="43" actId="2711"/>
          <ac:spMkLst>
            <pc:docMk/>
            <pc:sldMk cId="2302775130" sldId="326"/>
            <ac:spMk id="12" creationId="{D7DB71E2-A009-F983-C810-E29CFCADBFC3}"/>
          </ac:spMkLst>
        </pc:spChg>
      </pc:sldChg>
      <pc:sldChg chg="modSp mod">
        <pc:chgData name="Floriane DESILLE" userId="72fce566-2599-42e0-aa86-903092c036a9" providerId="ADAL" clId="{D17EA951-9E62-46FC-9D54-C4752EE7DFE3}" dt="2025-03-07T09:25:34.501" v="184" actId="255"/>
        <pc:sldMkLst>
          <pc:docMk/>
          <pc:sldMk cId="3489061773" sldId="329"/>
        </pc:sldMkLst>
        <pc:spChg chg="mod">
          <ac:chgData name="Floriane DESILLE" userId="72fce566-2599-42e0-aa86-903092c036a9" providerId="ADAL" clId="{D17EA951-9E62-46FC-9D54-C4752EE7DFE3}" dt="2025-03-07T09:08:12.822" v="18" actId="14100"/>
          <ac:spMkLst>
            <pc:docMk/>
            <pc:sldMk cId="3489061773" sldId="329"/>
            <ac:spMk id="3" creationId="{532090F6-AB5A-439B-60B5-257EF45CABB0}"/>
          </ac:spMkLst>
        </pc:spChg>
        <pc:spChg chg="mod">
          <ac:chgData name="Floriane DESILLE" userId="72fce566-2599-42e0-aa86-903092c036a9" providerId="ADAL" clId="{D17EA951-9E62-46FC-9D54-C4752EE7DFE3}" dt="2025-03-07T09:25:34.501" v="184" actId="255"/>
          <ac:spMkLst>
            <pc:docMk/>
            <pc:sldMk cId="3489061773" sldId="329"/>
            <ac:spMk id="6" creationId="{11690501-7C60-4756-A896-DFAB98DE53A1}"/>
          </ac:spMkLst>
        </pc:spChg>
      </pc:sldChg>
      <pc:sldChg chg="modSp add mod">
        <pc:chgData name="Floriane DESILLE" userId="72fce566-2599-42e0-aa86-903092c036a9" providerId="ADAL" clId="{D17EA951-9E62-46FC-9D54-C4752EE7DFE3}" dt="2025-03-07T09:30:18.179" v="222" actId="14100"/>
        <pc:sldMkLst>
          <pc:docMk/>
          <pc:sldMk cId="4142258041" sldId="331"/>
        </pc:sldMkLst>
        <pc:spChg chg="mod">
          <ac:chgData name="Floriane DESILLE" userId="72fce566-2599-42e0-aa86-903092c036a9" providerId="ADAL" clId="{D17EA951-9E62-46FC-9D54-C4752EE7DFE3}" dt="2025-03-07T09:30:18.179" v="222" actId="14100"/>
          <ac:spMkLst>
            <pc:docMk/>
            <pc:sldMk cId="4142258041" sldId="331"/>
            <ac:spMk id="3" creationId="{8BF46453-C1BE-F8C8-AB98-9214CBCCB2A7}"/>
          </ac:spMkLst>
        </pc:spChg>
        <pc:spChg chg="mod">
          <ac:chgData name="Floriane DESILLE" userId="72fce566-2599-42e0-aa86-903092c036a9" providerId="ADAL" clId="{D17EA951-9E62-46FC-9D54-C4752EE7DFE3}" dt="2025-03-07T09:29:53.439" v="218" actId="20577"/>
          <ac:spMkLst>
            <pc:docMk/>
            <pc:sldMk cId="4142258041" sldId="331"/>
            <ac:spMk id="7" creationId="{D2011D39-E360-02C4-D671-5671B461F85C}"/>
          </ac:spMkLst>
        </pc:spChg>
      </pc:sldChg>
    </pc:docChg>
  </pc:docChgLst>
  <pc:docChgLst>
    <pc:chgData name="Floriane DESILLE" userId="72fce566-2599-42e0-aa86-903092c036a9" providerId="ADAL" clId="{FDDC78FF-7C3C-4CE3-AD83-0087A6937101}"/>
    <pc:docChg chg="custSel modSld">
      <pc:chgData name="Floriane DESILLE" userId="72fce566-2599-42e0-aa86-903092c036a9" providerId="ADAL" clId="{FDDC78FF-7C3C-4CE3-AD83-0087A6937101}" dt="2024-08-22T14:00:27.456" v="35" actId="20577"/>
      <pc:docMkLst>
        <pc:docMk/>
      </pc:docMkLst>
      <pc:sldChg chg="modSp mod">
        <pc:chgData name="Floriane DESILLE" userId="72fce566-2599-42e0-aa86-903092c036a9" providerId="ADAL" clId="{FDDC78FF-7C3C-4CE3-AD83-0087A6937101}" dt="2024-08-22T14:00:12.232" v="23" actId="20577"/>
        <pc:sldMkLst>
          <pc:docMk/>
          <pc:sldMk cId="2070480442" sldId="263"/>
        </pc:sldMkLst>
      </pc:sldChg>
      <pc:sldChg chg="modSp mod">
        <pc:chgData name="Floriane DESILLE" userId="72fce566-2599-42e0-aa86-903092c036a9" providerId="ADAL" clId="{FDDC78FF-7C3C-4CE3-AD83-0087A6937101}" dt="2024-08-22T14:00:19.426" v="29" actId="20577"/>
        <pc:sldMkLst>
          <pc:docMk/>
          <pc:sldMk cId="3981319991" sldId="307"/>
        </pc:sldMkLst>
      </pc:sldChg>
      <pc:sldChg chg="modSp mod">
        <pc:chgData name="Floriane DESILLE" userId="72fce566-2599-42e0-aa86-903092c036a9" providerId="ADAL" clId="{FDDC78FF-7C3C-4CE3-AD83-0087A6937101}" dt="2024-08-22T14:00:27.456" v="35" actId="20577"/>
        <pc:sldMkLst>
          <pc:docMk/>
          <pc:sldMk cId="3128980362" sldId="308"/>
        </pc:sldMkLst>
      </pc:sldChg>
    </pc:docChg>
  </pc:docChgLst>
  <pc:docChgLst>
    <pc:chgData name="Floriane DESILLE" userId="72fce566-2599-42e0-aa86-903092c036a9" providerId="ADAL" clId="{4E586BC9-3B92-49A9-9671-7375AFC9F0F8}"/>
    <pc:docChg chg="undo redo custSel addSld delSld modSld sldOrd">
      <pc:chgData name="Floriane DESILLE" userId="72fce566-2599-42e0-aa86-903092c036a9" providerId="ADAL" clId="{4E586BC9-3B92-49A9-9671-7375AFC9F0F8}" dt="2023-11-27T16:29:33.486" v="8132" actId="20577"/>
      <pc:docMkLst>
        <pc:docMk/>
      </pc:docMkLst>
      <pc:sldChg chg="del">
        <pc:chgData name="Floriane DESILLE" userId="72fce566-2599-42e0-aa86-903092c036a9" providerId="ADAL" clId="{4E586BC9-3B92-49A9-9671-7375AFC9F0F8}" dt="2023-11-13T16:24:23.906" v="4721" actId="47"/>
        <pc:sldMkLst>
          <pc:docMk/>
          <pc:sldMk cId="3468921187" sldId="257"/>
        </pc:sldMkLst>
      </pc:sldChg>
      <pc:sldChg chg="del">
        <pc:chgData name="Floriane DESILLE" userId="72fce566-2599-42e0-aa86-903092c036a9" providerId="ADAL" clId="{4E586BC9-3B92-49A9-9671-7375AFC9F0F8}" dt="2023-11-13T16:24:16.131" v="4719" actId="47"/>
        <pc:sldMkLst>
          <pc:docMk/>
          <pc:sldMk cId="2155183126" sldId="259"/>
        </pc:sldMkLst>
      </pc:sldChg>
      <pc:sldChg chg="del">
        <pc:chgData name="Floriane DESILLE" userId="72fce566-2599-42e0-aa86-903092c036a9" providerId="ADAL" clId="{4E586BC9-3B92-49A9-9671-7375AFC9F0F8}" dt="2023-11-13T16:24:16.131" v="4719" actId="47"/>
        <pc:sldMkLst>
          <pc:docMk/>
          <pc:sldMk cId="2385087395" sldId="260"/>
        </pc:sldMkLst>
      </pc:sldChg>
      <pc:sldChg chg="del">
        <pc:chgData name="Floriane DESILLE" userId="72fce566-2599-42e0-aa86-903092c036a9" providerId="ADAL" clId="{4E586BC9-3B92-49A9-9671-7375AFC9F0F8}" dt="2023-11-13T16:24:16.131" v="4719" actId="47"/>
        <pc:sldMkLst>
          <pc:docMk/>
          <pc:sldMk cId="177085080" sldId="261"/>
        </pc:sldMkLst>
      </pc:sldChg>
      <pc:sldChg chg="del">
        <pc:chgData name="Floriane DESILLE" userId="72fce566-2599-42e0-aa86-903092c036a9" providerId="ADAL" clId="{4E586BC9-3B92-49A9-9671-7375AFC9F0F8}" dt="2023-11-13T16:24:46.897" v="4728" actId="47"/>
        <pc:sldMkLst>
          <pc:docMk/>
          <pc:sldMk cId="472771070" sldId="262"/>
        </pc:sldMkLst>
      </pc:sldChg>
      <pc:sldChg chg="addSp modSp mod">
        <pc:chgData name="Floriane DESILLE" userId="72fce566-2599-42e0-aa86-903092c036a9" providerId="ADAL" clId="{4E586BC9-3B92-49A9-9671-7375AFC9F0F8}" dt="2023-11-20T14:33:03.514" v="7683" actId="20577"/>
        <pc:sldMkLst>
          <pc:docMk/>
          <pc:sldMk cId="2070480442" sldId="263"/>
        </pc:sldMkLst>
      </pc:sldChg>
      <pc:sldChg chg="del">
        <pc:chgData name="Floriane DESILLE" userId="72fce566-2599-42e0-aa86-903092c036a9" providerId="ADAL" clId="{4E586BC9-3B92-49A9-9671-7375AFC9F0F8}" dt="2023-11-13T16:24:16.131" v="4719" actId="47"/>
        <pc:sldMkLst>
          <pc:docMk/>
          <pc:sldMk cId="2376372121" sldId="264"/>
        </pc:sldMkLst>
      </pc:sldChg>
      <pc:sldChg chg="del ord">
        <pc:chgData name="Floriane DESILLE" userId="72fce566-2599-42e0-aa86-903092c036a9" providerId="ADAL" clId="{4E586BC9-3B92-49A9-9671-7375AFC9F0F8}" dt="2023-11-13T16:24:23.068" v="4720" actId="47"/>
        <pc:sldMkLst>
          <pc:docMk/>
          <pc:sldMk cId="2311085644" sldId="265"/>
        </pc:sldMkLst>
      </pc:sldChg>
      <pc:sldChg chg="del">
        <pc:chgData name="Floriane DESILLE" userId="72fce566-2599-42e0-aa86-903092c036a9" providerId="ADAL" clId="{4E586BC9-3B92-49A9-9671-7375AFC9F0F8}" dt="2023-11-13T16:24:16.131" v="4719" actId="47"/>
        <pc:sldMkLst>
          <pc:docMk/>
          <pc:sldMk cId="2374574233" sldId="268"/>
        </pc:sldMkLst>
      </pc:sldChg>
      <pc:sldChg chg="del">
        <pc:chgData name="Floriane DESILLE" userId="72fce566-2599-42e0-aa86-903092c036a9" providerId="ADAL" clId="{4E586BC9-3B92-49A9-9671-7375AFC9F0F8}" dt="2023-11-13T16:24:16.131" v="4719" actId="47"/>
        <pc:sldMkLst>
          <pc:docMk/>
          <pc:sldMk cId="1090895132" sldId="269"/>
        </pc:sldMkLst>
      </pc:sldChg>
      <pc:sldChg chg="del">
        <pc:chgData name="Floriane DESILLE" userId="72fce566-2599-42e0-aa86-903092c036a9" providerId="ADAL" clId="{4E586BC9-3B92-49A9-9671-7375AFC9F0F8}" dt="2023-11-13T16:24:16.131" v="4719" actId="47"/>
        <pc:sldMkLst>
          <pc:docMk/>
          <pc:sldMk cId="1020366437" sldId="271"/>
        </pc:sldMkLst>
      </pc:sldChg>
      <pc:sldChg chg="del">
        <pc:chgData name="Floriane DESILLE" userId="72fce566-2599-42e0-aa86-903092c036a9" providerId="ADAL" clId="{4E586BC9-3B92-49A9-9671-7375AFC9F0F8}" dt="2023-11-13T16:24:16.131" v="4719" actId="47"/>
        <pc:sldMkLst>
          <pc:docMk/>
          <pc:sldMk cId="346075703" sldId="272"/>
        </pc:sldMkLst>
      </pc:sldChg>
      <pc:sldChg chg="del">
        <pc:chgData name="Floriane DESILLE" userId="72fce566-2599-42e0-aa86-903092c036a9" providerId="ADAL" clId="{4E586BC9-3B92-49A9-9671-7375AFC9F0F8}" dt="2023-11-13T16:24:16.131" v="4719" actId="47"/>
        <pc:sldMkLst>
          <pc:docMk/>
          <pc:sldMk cId="90043313" sldId="273"/>
        </pc:sldMkLst>
      </pc:sldChg>
      <pc:sldChg chg="del">
        <pc:chgData name="Floriane DESILLE" userId="72fce566-2599-42e0-aa86-903092c036a9" providerId="ADAL" clId="{4E586BC9-3B92-49A9-9671-7375AFC9F0F8}" dt="2023-11-13T16:24:16.131" v="4719" actId="47"/>
        <pc:sldMkLst>
          <pc:docMk/>
          <pc:sldMk cId="55807609" sldId="274"/>
        </pc:sldMkLst>
      </pc:sldChg>
      <pc:sldChg chg="addSp modSp mod ord">
        <pc:chgData name="Floriane DESILLE" userId="72fce566-2599-42e0-aa86-903092c036a9" providerId="ADAL" clId="{4E586BC9-3B92-49A9-9671-7375AFC9F0F8}" dt="2023-11-20T14:41:56.360" v="7711" actId="1076"/>
        <pc:sldMkLst>
          <pc:docMk/>
          <pc:sldMk cId="1311157732" sldId="275"/>
        </pc:sldMkLst>
      </pc:sldChg>
      <pc:sldChg chg="del">
        <pc:chgData name="Floriane DESILLE" userId="72fce566-2599-42e0-aa86-903092c036a9" providerId="ADAL" clId="{4E586BC9-3B92-49A9-9671-7375AFC9F0F8}" dt="2023-11-13T16:24:16.131" v="4719" actId="47"/>
        <pc:sldMkLst>
          <pc:docMk/>
          <pc:sldMk cId="1559694027" sldId="276"/>
        </pc:sldMkLst>
      </pc:sldChg>
      <pc:sldChg chg="del">
        <pc:chgData name="Floriane DESILLE" userId="72fce566-2599-42e0-aa86-903092c036a9" providerId="ADAL" clId="{4E586BC9-3B92-49A9-9671-7375AFC9F0F8}" dt="2023-11-13T16:24:16.131" v="4719" actId="47"/>
        <pc:sldMkLst>
          <pc:docMk/>
          <pc:sldMk cId="5682204" sldId="277"/>
        </pc:sldMkLst>
      </pc:sldChg>
      <pc:sldChg chg="del">
        <pc:chgData name="Floriane DESILLE" userId="72fce566-2599-42e0-aa86-903092c036a9" providerId="ADAL" clId="{4E586BC9-3B92-49A9-9671-7375AFC9F0F8}" dt="2023-11-13T16:24:28.305" v="4725" actId="47"/>
        <pc:sldMkLst>
          <pc:docMk/>
          <pc:sldMk cId="565575924" sldId="278"/>
        </pc:sldMkLst>
      </pc:sldChg>
      <pc:sldChg chg="del">
        <pc:chgData name="Floriane DESILLE" userId="72fce566-2599-42e0-aa86-903092c036a9" providerId="ADAL" clId="{4E586BC9-3B92-49A9-9671-7375AFC9F0F8}" dt="2023-11-13T16:24:16.131" v="4719" actId="47"/>
        <pc:sldMkLst>
          <pc:docMk/>
          <pc:sldMk cId="774088252" sldId="279"/>
        </pc:sldMkLst>
      </pc:sldChg>
      <pc:sldChg chg="del">
        <pc:chgData name="Floriane DESILLE" userId="72fce566-2599-42e0-aa86-903092c036a9" providerId="ADAL" clId="{4E586BC9-3B92-49A9-9671-7375AFC9F0F8}" dt="2023-11-13T16:24:16.131" v="4719" actId="47"/>
        <pc:sldMkLst>
          <pc:docMk/>
          <pc:sldMk cId="636081282" sldId="280"/>
        </pc:sldMkLst>
      </pc:sldChg>
      <pc:sldChg chg="del">
        <pc:chgData name="Floriane DESILLE" userId="72fce566-2599-42e0-aa86-903092c036a9" providerId="ADAL" clId="{4E586BC9-3B92-49A9-9671-7375AFC9F0F8}" dt="2023-11-13T16:24:44.807" v="4726" actId="47"/>
        <pc:sldMkLst>
          <pc:docMk/>
          <pc:sldMk cId="3786496611" sldId="288"/>
        </pc:sldMkLst>
      </pc:sldChg>
      <pc:sldChg chg="del">
        <pc:chgData name="Floriane DESILLE" userId="72fce566-2599-42e0-aa86-903092c036a9" providerId="ADAL" clId="{4E586BC9-3B92-49A9-9671-7375AFC9F0F8}" dt="2023-11-13T16:24:16.131" v="4719" actId="47"/>
        <pc:sldMkLst>
          <pc:docMk/>
          <pc:sldMk cId="3789985541" sldId="289"/>
        </pc:sldMkLst>
      </pc:sldChg>
      <pc:sldChg chg="del">
        <pc:chgData name="Floriane DESILLE" userId="72fce566-2599-42e0-aa86-903092c036a9" providerId="ADAL" clId="{4E586BC9-3B92-49A9-9671-7375AFC9F0F8}" dt="2023-11-13T16:24:16.131" v="4719" actId="47"/>
        <pc:sldMkLst>
          <pc:docMk/>
          <pc:sldMk cId="3413889350" sldId="291"/>
        </pc:sldMkLst>
      </pc:sldChg>
      <pc:sldChg chg="del">
        <pc:chgData name="Floriane DESILLE" userId="72fce566-2599-42e0-aa86-903092c036a9" providerId="ADAL" clId="{4E586BC9-3B92-49A9-9671-7375AFC9F0F8}" dt="2023-11-13T16:24:16.131" v="4719" actId="47"/>
        <pc:sldMkLst>
          <pc:docMk/>
          <pc:sldMk cId="2342033994" sldId="292"/>
        </pc:sldMkLst>
      </pc:sldChg>
      <pc:sldChg chg="del">
        <pc:chgData name="Floriane DESILLE" userId="72fce566-2599-42e0-aa86-903092c036a9" providerId="ADAL" clId="{4E586BC9-3B92-49A9-9671-7375AFC9F0F8}" dt="2023-11-13T16:24:16.131" v="4719" actId="47"/>
        <pc:sldMkLst>
          <pc:docMk/>
          <pc:sldMk cId="189732811" sldId="293"/>
        </pc:sldMkLst>
      </pc:sldChg>
      <pc:sldChg chg="del">
        <pc:chgData name="Floriane DESILLE" userId="72fce566-2599-42e0-aa86-903092c036a9" providerId="ADAL" clId="{4E586BC9-3B92-49A9-9671-7375AFC9F0F8}" dt="2023-11-13T16:24:45.930" v="4727" actId="47"/>
        <pc:sldMkLst>
          <pc:docMk/>
          <pc:sldMk cId="115048651" sldId="294"/>
        </pc:sldMkLst>
      </pc:sldChg>
      <pc:sldChg chg="del">
        <pc:chgData name="Floriane DESILLE" userId="72fce566-2599-42e0-aa86-903092c036a9" providerId="ADAL" clId="{4E586BC9-3B92-49A9-9671-7375AFC9F0F8}" dt="2023-11-13T16:24:24.682" v="4722" actId="47"/>
        <pc:sldMkLst>
          <pc:docMk/>
          <pc:sldMk cId="4059233430" sldId="296"/>
        </pc:sldMkLst>
      </pc:sldChg>
      <pc:sldChg chg="del">
        <pc:chgData name="Floriane DESILLE" userId="72fce566-2599-42e0-aa86-903092c036a9" providerId="ADAL" clId="{4E586BC9-3B92-49A9-9671-7375AFC9F0F8}" dt="2023-11-13T16:24:25.739" v="4723" actId="47"/>
        <pc:sldMkLst>
          <pc:docMk/>
          <pc:sldMk cId="1594282316" sldId="298"/>
        </pc:sldMkLst>
      </pc:sldChg>
      <pc:sldChg chg="addSp delSp modSp new mod">
        <pc:chgData name="Floriane DESILLE" userId="72fce566-2599-42e0-aa86-903092c036a9" providerId="ADAL" clId="{4E586BC9-3B92-49A9-9671-7375AFC9F0F8}" dt="2023-11-20T16:48:25.634" v="7828" actId="1076"/>
        <pc:sldMkLst>
          <pc:docMk/>
          <pc:sldMk cId="725618000" sldId="299"/>
        </pc:sldMkLst>
      </pc:sldChg>
      <pc:sldChg chg="addSp modSp del">
        <pc:chgData name="Floriane DESILLE" userId="72fce566-2599-42e0-aa86-903092c036a9" providerId="ADAL" clId="{4E586BC9-3B92-49A9-9671-7375AFC9F0F8}" dt="2023-11-13T16:24:27.442" v="4724" actId="47"/>
        <pc:sldMkLst>
          <pc:docMk/>
          <pc:sldMk cId="2876929627" sldId="300"/>
        </pc:sldMkLst>
      </pc:sldChg>
      <pc:sldChg chg="addSp delSp modSp mod">
        <pc:chgData name="Floriane DESILLE" userId="72fce566-2599-42e0-aa86-903092c036a9" providerId="ADAL" clId="{4E586BC9-3B92-49A9-9671-7375AFC9F0F8}" dt="2023-11-24T15:40:19.803" v="7874"/>
        <pc:sldMkLst>
          <pc:docMk/>
          <pc:sldMk cId="894530169" sldId="301"/>
        </pc:sldMkLst>
      </pc:sldChg>
      <pc:sldChg chg="del">
        <pc:chgData name="Floriane DESILLE" userId="72fce566-2599-42e0-aa86-903092c036a9" providerId="ADAL" clId="{4E586BC9-3B92-49A9-9671-7375AFC9F0F8}" dt="2023-11-13T16:00:18.902" v="3956" actId="47"/>
        <pc:sldMkLst>
          <pc:docMk/>
          <pc:sldMk cId="2230488333" sldId="302"/>
        </pc:sldMkLst>
      </pc:sldChg>
      <pc:sldChg chg="del">
        <pc:chgData name="Floriane DESILLE" userId="72fce566-2599-42e0-aa86-903092c036a9" providerId="ADAL" clId="{4E586BC9-3B92-49A9-9671-7375AFC9F0F8}" dt="2023-11-13T16:00:19.731" v="3957" actId="47"/>
        <pc:sldMkLst>
          <pc:docMk/>
          <pc:sldMk cId="352519064" sldId="303"/>
        </pc:sldMkLst>
      </pc:sldChg>
      <pc:sldChg chg="addSp modSp mod">
        <pc:chgData name="Floriane DESILLE" userId="72fce566-2599-42e0-aa86-903092c036a9" providerId="ADAL" clId="{4E586BC9-3B92-49A9-9671-7375AFC9F0F8}" dt="2023-11-24T14:41:43.713" v="7871" actId="20577"/>
        <pc:sldMkLst>
          <pc:docMk/>
          <pc:sldMk cId="4182114086" sldId="304"/>
        </pc:sldMkLst>
      </pc:sldChg>
      <pc:sldChg chg="addSp modSp mod">
        <pc:chgData name="Floriane DESILLE" userId="72fce566-2599-42e0-aa86-903092c036a9" providerId="ADAL" clId="{4E586BC9-3B92-49A9-9671-7375AFC9F0F8}" dt="2023-11-20T14:42:18.101" v="7723" actId="20577"/>
        <pc:sldMkLst>
          <pc:docMk/>
          <pc:sldMk cId="1073176281" sldId="305"/>
        </pc:sldMkLst>
      </pc:sldChg>
      <pc:sldChg chg="addSp modSp mod">
        <pc:chgData name="Floriane DESILLE" userId="72fce566-2599-42e0-aa86-903092c036a9" providerId="ADAL" clId="{4E586BC9-3B92-49A9-9671-7375AFC9F0F8}" dt="2023-11-20T14:42:22.336" v="7726" actId="20577"/>
        <pc:sldMkLst>
          <pc:docMk/>
          <pc:sldMk cId="2960754076" sldId="306"/>
        </pc:sldMkLst>
      </pc:sldChg>
      <pc:sldChg chg="addSp delSp modSp mod">
        <pc:chgData name="Floriane DESILLE" userId="72fce566-2599-42e0-aa86-903092c036a9" providerId="ADAL" clId="{4E586BC9-3B92-49A9-9671-7375AFC9F0F8}" dt="2023-11-20T14:42:29.320" v="7729" actId="20577"/>
        <pc:sldMkLst>
          <pc:docMk/>
          <pc:sldMk cId="3981319991" sldId="307"/>
        </pc:sldMkLst>
      </pc:sldChg>
      <pc:sldChg chg="addSp delSp modSp mod">
        <pc:chgData name="Floriane DESILLE" userId="72fce566-2599-42e0-aa86-903092c036a9" providerId="ADAL" clId="{4E586BC9-3B92-49A9-9671-7375AFC9F0F8}" dt="2023-11-20T14:42:33.311" v="7732" actId="20577"/>
        <pc:sldMkLst>
          <pc:docMk/>
          <pc:sldMk cId="3128980362" sldId="308"/>
        </pc:sldMkLst>
      </pc:sldChg>
      <pc:sldChg chg="addSp delSp modSp mod">
        <pc:chgData name="Floriane DESILLE" userId="72fce566-2599-42e0-aa86-903092c036a9" providerId="ADAL" clId="{4E586BC9-3B92-49A9-9671-7375AFC9F0F8}" dt="2023-11-20T14:42:41.714" v="7737" actId="14100"/>
        <pc:sldMkLst>
          <pc:docMk/>
          <pc:sldMk cId="3619407228" sldId="309"/>
        </pc:sldMkLst>
      </pc:sldChg>
      <pc:sldChg chg="delSp modSp del mod">
        <pc:chgData name="Floriane DESILLE" userId="72fce566-2599-42e0-aa86-903092c036a9" providerId="ADAL" clId="{4E586BC9-3B92-49A9-9671-7375AFC9F0F8}" dt="2023-11-13T15:27:43.846" v="2791" actId="47"/>
        <pc:sldMkLst>
          <pc:docMk/>
          <pc:sldMk cId="181527562" sldId="310"/>
        </pc:sldMkLst>
      </pc:sldChg>
      <pc:sldChg chg="addSp delSp modSp mod">
        <pc:chgData name="Floriane DESILLE" userId="72fce566-2599-42e0-aa86-903092c036a9" providerId="ADAL" clId="{4E586BC9-3B92-49A9-9671-7375AFC9F0F8}" dt="2023-11-24T15:50:54.611" v="7972" actId="20577"/>
        <pc:sldMkLst>
          <pc:docMk/>
          <pc:sldMk cId="1595412966" sldId="311"/>
        </pc:sldMkLst>
      </pc:sldChg>
      <pc:sldChg chg="addSp delSp modSp add del mod">
        <pc:chgData name="Floriane DESILLE" userId="72fce566-2599-42e0-aa86-903092c036a9" providerId="ADAL" clId="{4E586BC9-3B92-49A9-9671-7375AFC9F0F8}" dt="2023-11-20T14:06:39.022" v="6963" actId="47"/>
        <pc:sldMkLst>
          <pc:docMk/>
          <pc:sldMk cId="1582815697" sldId="312"/>
        </pc:sldMkLst>
      </pc:sldChg>
      <pc:sldChg chg="addSp delSp modSp add mod">
        <pc:chgData name="Floriane DESILLE" userId="72fce566-2599-42e0-aa86-903092c036a9" providerId="ADAL" clId="{4E586BC9-3B92-49A9-9671-7375AFC9F0F8}" dt="2023-11-20T14:42:55.318" v="7746" actId="20577"/>
        <pc:sldMkLst>
          <pc:docMk/>
          <pc:sldMk cId="3629764091" sldId="313"/>
        </pc:sldMkLst>
      </pc:sldChg>
      <pc:sldChg chg="addSp delSp modSp add mod">
        <pc:chgData name="Floriane DESILLE" userId="72fce566-2599-42e0-aa86-903092c036a9" providerId="ADAL" clId="{4E586BC9-3B92-49A9-9671-7375AFC9F0F8}" dt="2023-11-20T14:43:10.215" v="7754" actId="20577"/>
        <pc:sldMkLst>
          <pc:docMk/>
          <pc:sldMk cId="3054906248" sldId="314"/>
        </pc:sldMkLst>
      </pc:sldChg>
      <pc:sldChg chg="addSp delSp modSp add mod">
        <pc:chgData name="Floriane DESILLE" userId="72fce566-2599-42e0-aa86-903092c036a9" providerId="ADAL" clId="{4E586BC9-3B92-49A9-9671-7375AFC9F0F8}" dt="2023-11-24T15:48:34.190" v="7886" actId="20577"/>
        <pc:sldMkLst>
          <pc:docMk/>
          <pc:sldMk cId="3361631665" sldId="315"/>
        </pc:sldMkLst>
      </pc:sldChg>
      <pc:sldChg chg="addSp delSp modSp add mod">
        <pc:chgData name="Floriane DESILLE" userId="72fce566-2599-42e0-aa86-903092c036a9" providerId="ADAL" clId="{4E586BC9-3B92-49A9-9671-7375AFC9F0F8}" dt="2023-11-20T14:43:17.735" v="7760" actId="20577"/>
        <pc:sldMkLst>
          <pc:docMk/>
          <pc:sldMk cId="2979911380" sldId="316"/>
        </pc:sldMkLst>
      </pc:sldChg>
      <pc:sldChg chg="addSp delSp modSp add mod">
        <pc:chgData name="Floriane DESILLE" userId="72fce566-2599-42e0-aa86-903092c036a9" providerId="ADAL" clId="{4E586BC9-3B92-49A9-9671-7375AFC9F0F8}" dt="2023-11-20T14:43:22.944" v="7763" actId="20577"/>
        <pc:sldMkLst>
          <pc:docMk/>
          <pc:sldMk cId="139946137" sldId="317"/>
        </pc:sldMkLst>
      </pc:sldChg>
      <pc:sldChg chg="addSp delSp modSp add mod ord">
        <pc:chgData name="Floriane DESILLE" userId="72fce566-2599-42e0-aa86-903092c036a9" providerId="ADAL" clId="{4E586BC9-3B92-49A9-9671-7375AFC9F0F8}" dt="2023-11-24T15:45:39.002" v="7880" actId="20577"/>
        <pc:sldMkLst>
          <pc:docMk/>
          <pc:sldMk cId="2964381298" sldId="318"/>
        </pc:sldMkLst>
      </pc:sldChg>
      <pc:sldChg chg="addSp delSp modSp add mod">
        <pc:chgData name="Floriane DESILLE" userId="72fce566-2599-42e0-aa86-903092c036a9" providerId="ADAL" clId="{4E586BC9-3B92-49A9-9671-7375AFC9F0F8}" dt="2023-11-20T14:43:53.274" v="7777"/>
        <pc:sldMkLst>
          <pc:docMk/>
          <pc:sldMk cId="636784497" sldId="319"/>
        </pc:sldMkLst>
      </pc:sldChg>
      <pc:sldChg chg="addSp delSp modSp add mod">
        <pc:chgData name="Floriane DESILLE" userId="72fce566-2599-42e0-aa86-903092c036a9" providerId="ADAL" clId="{4E586BC9-3B92-49A9-9671-7375AFC9F0F8}" dt="2023-11-27T16:29:33.486" v="8132" actId="20577"/>
        <pc:sldMkLst>
          <pc:docMk/>
          <pc:sldMk cId="1407656424" sldId="320"/>
        </pc:sldMkLst>
      </pc:sldChg>
      <pc:sldChg chg="addSp delSp modSp add mod">
        <pc:chgData name="Floriane DESILLE" userId="72fce566-2599-42e0-aa86-903092c036a9" providerId="ADAL" clId="{4E586BC9-3B92-49A9-9671-7375AFC9F0F8}" dt="2023-11-27T16:29:18.439" v="8127" actId="20577"/>
        <pc:sldMkLst>
          <pc:docMk/>
          <pc:sldMk cId="2691717208" sldId="321"/>
        </pc:sldMkLst>
      </pc:sldChg>
      <pc:sldChg chg="addSp delSp modSp add mod">
        <pc:chgData name="Floriane DESILLE" userId="72fce566-2599-42e0-aa86-903092c036a9" providerId="ADAL" clId="{4E586BC9-3B92-49A9-9671-7375AFC9F0F8}" dt="2023-11-20T14:44:08.128" v="7792" actId="6549"/>
        <pc:sldMkLst>
          <pc:docMk/>
          <pc:sldMk cId="1241866944" sldId="322"/>
        </pc:sldMkLst>
      </pc:sldChg>
      <pc:sldChg chg="addSp delSp modSp new mod">
        <pc:chgData name="Floriane DESILLE" userId="72fce566-2599-42e0-aa86-903092c036a9" providerId="ADAL" clId="{4E586BC9-3B92-49A9-9671-7375AFC9F0F8}" dt="2023-11-20T14:44:14.485" v="7801" actId="20577"/>
        <pc:sldMkLst>
          <pc:docMk/>
          <pc:sldMk cId="552399934" sldId="323"/>
        </pc:sldMkLst>
      </pc:sldChg>
      <pc:sldChg chg="addSp modSp new mod ord">
        <pc:chgData name="Floriane DESILLE" userId="72fce566-2599-42e0-aa86-903092c036a9" providerId="ADAL" clId="{4E586BC9-3B92-49A9-9671-7375AFC9F0F8}" dt="2023-11-20T14:44:21.372" v="7806" actId="20577"/>
        <pc:sldMkLst>
          <pc:docMk/>
          <pc:sldMk cId="1914156242" sldId="324"/>
        </pc:sldMkLst>
      </pc:sldChg>
      <pc:sldChg chg="addSp modSp add mod">
        <pc:chgData name="Floriane DESILLE" userId="72fce566-2599-42e0-aa86-903092c036a9" providerId="ADAL" clId="{4E586BC9-3B92-49A9-9671-7375AFC9F0F8}" dt="2023-11-20T14:44:26.592" v="7811" actId="20577"/>
        <pc:sldMkLst>
          <pc:docMk/>
          <pc:sldMk cId="3146856223" sldId="325"/>
        </pc:sldMkLst>
      </pc:sldChg>
      <pc:sldChg chg="addSp delSp modSp add mod">
        <pc:chgData name="Floriane DESILLE" userId="72fce566-2599-42e0-aa86-903092c036a9" providerId="ADAL" clId="{4E586BC9-3B92-49A9-9671-7375AFC9F0F8}" dt="2023-11-20T14:42:47.043" v="7740" actId="20577"/>
        <pc:sldMkLst>
          <pc:docMk/>
          <pc:sldMk cId="2302775130" sldId="326"/>
        </pc:sldMkLst>
      </pc:sldChg>
    </pc:docChg>
  </pc:docChgLst>
  <pc:docChgLst>
    <pc:chgData name="Floriane DESILLE" userId="72fce566-2599-42e0-aa86-903092c036a9" providerId="ADAL" clId="{6AF06871-B7F8-46E1-86A2-DF3380497416}"/>
    <pc:docChg chg="undo custSel addSld delSld modSld sldOrd">
      <pc:chgData name="Floriane DESILLE" userId="72fce566-2599-42e0-aa86-903092c036a9" providerId="ADAL" clId="{6AF06871-B7F8-46E1-86A2-DF3380497416}" dt="2023-11-08T17:27:54.214" v="1443" actId="1076"/>
      <pc:docMkLst>
        <pc:docMk/>
      </pc:docMkLst>
      <pc:sldChg chg="modSp mod">
        <pc:chgData name="Floriane DESILLE" userId="72fce566-2599-42e0-aa86-903092c036a9" providerId="ADAL" clId="{6AF06871-B7F8-46E1-86A2-DF3380497416}" dt="2023-11-08T16:58:43.128" v="257" actId="20577"/>
        <pc:sldMkLst>
          <pc:docMk/>
          <pc:sldMk cId="3468921187" sldId="257"/>
        </pc:sldMkLst>
      </pc:sldChg>
      <pc:sldChg chg="modSp mod">
        <pc:chgData name="Floriane DESILLE" userId="72fce566-2599-42e0-aa86-903092c036a9" providerId="ADAL" clId="{6AF06871-B7F8-46E1-86A2-DF3380497416}" dt="2023-11-08T16:51:35.179" v="33" actId="20577"/>
        <pc:sldMkLst>
          <pc:docMk/>
          <pc:sldMk cId="2070480442" sldId="263"/>
        </pc:sldMkLst>
      </pc:sldChg>
      <pc:sldChg chg="modSp mod">
        <pc:chgData name="Floriane DESILLE" userId="72fce566-2599-42e0-aa86-903092c036a9" providerId="ADAL" clId="{6AF06871-B7F8-46E1-86A2-DF3380497416}" dt="2023-11-08T16:57:28.391" v="185" actId="20577"/>
        <pc:sldMkLst>
          <pc:docMk/>
          <pc:sldMk cId="2311085644" sldId="265"/>
        </pc:sldMkLst>
      </pc:sldChg>
      <pc:sldChg chg="modSp mod">
        <pc:chgData name="Floriane DESILLE" userId="72fce566-2599-42e0-aa86-903092c036a9" providerId="ADAL" clId="{6AF06871-B7F8-46E1-86A2-DF3380497416}" dt="2023-11-08T16:53:54.492" v="58" actId="20577"/>
        <pc:sldMkLst>
          <pc:docMk/>
          <pc:sldMk cId="1311157732" sldId="275"/>
        </pc:sldMkLst>
      </pc:sldChg>
      <pc:sldChg chg="delSp mod">
        <pc:chgData name="Floriane DESILLE" userId="72fce566-2599-42e0-aa86-903092c036a9" providerId="ADAL" clId="{6AF06871-B7F8-46E1-86A2-DF3380497416}" dt="2023-11-08T17:01:55.151" v="346" actId="478"/>
        <pc:sldMkLst>
          <pc:docMk/>
          <pc:sldMk cId="2342033994" sldId="292"/>
        </pc:sldMkLst>
      </pc:sldChg>
      <pc:sldChg chg="delSp mod">
        <pc:chgData name="Floriane DESILLE" userId="72fce566-2599-42e0-aa86-903092c036a9" providerId="ADAL" clId="{6AF06871-B7F8-46E1-86A2-DF3380497416}" dt="2023-11-08T17:02:12.331" v="348" actId="478"/>
        <pc:sldMkLst>
          <pc:docMk/>
          <pc:sldMk cId="189732811" sldId="293"/>
        </pc:sldMkLst>
      </pc:sldChg>
      <pc:sldChg chg="addSp delSp modSp add del mod">
        <pc:chgData name="Floriane DESILLE" userId="72fce566-2599-42e0-aa86-903092c036a9" providerId="ADAL" clId="{6AF06871-B7F8-46E1-86A2-DF3380497416}" dt="2023-11-08T17:27:31.244" v="1433" actId="47"/>
        <pc:sldMkLst>
          <pc:docMk/>
          <pc:sldMk cId="649609740" sldId="295"/>
        </pc:sldMkLst>
      </pc:sldChg>
      <pc:sldChg chg="addSp delSp modSp add mod">
        <pc:chgData name="Floriane DESILLE" userId="72fce566-2599-42e0-aa86-903092c036a9" providerId="ADAL" clId="{6AF06871-B7F8-46E1-86A2-DF3380497416}" dt="2023-11-08T17:25:28.574" v="1406" actId="20577"/>
        <pc:sldMkLst>
          <pc:docMk/>
          <pc:sldMk cId="4059233430" sldId="296"/>
        </pc:sldMkLst>
      </pc:sldChg>
      <pc:sldChg chg="delSp modSp add mod ord">
        <pc:chgData name="Floriane DESILLE" userId="72fce566-2599-42e0-aa86-903092c036a9" providerId="ADAL" clId="{6AF06871-B7F8-46E1-86A2-DF3380497416}" dt="2023-11-08T17:20:35.015" v="1062" actId="20577"/>
        <pc:sldMkLst>
          <pc:docMk/>
          <pc:sldMk cId="666487455" sldId="297"/>
        </pc:sldMkLst>
      </pc:sldChg>
      <pc:sldChg chg="addSp delSp modSp add mod">
        <pc:chgData name="Floriane DESILLE" userId="72fce566-2599-42e0-aa86-903092c036a9" providerId="ADAL" clId="{6AF06871-B7F8-46E1-86A2-DF3380497416}" dt="2023-11-08T17:27:54.214" v="1443" actId="1076"/>
        <pc:sldMkLst>
          <pc:docMk/>
          <pc:sldMk cId="1594282316" sldId="298"/>
        </pc:sldMkLst>
      </pc:sldChg>
    </pc:docChg>
  </pc:docChgLst>
  <pc:docChgLst>
    <pc:chgData name="Myriam CARRE" userId="b137752d-a799-425a-bac7-73f343eaebf5" providerId="ADAL" clId="{FE3808CC-7D3B-48A2-9176-7CD496D170F9}"/>
    <pc:docChg chg="custSel addSld delSld modSld sldOrd addMainMaster modMainMaster">
      <pc:chgData name="Myriam CARRE" userId="b137752d-a799-425a-bac7-73f343eaebf5" providerId="ADAL" clId="{FE3808CC-7D3B-48A2-9176-7CD496D170F9}" dt="2025-02-26T08:38:02.773" v="11" actId="700"/>
      <pc:docMkLst>
        <pc:docMk/>
      </pc:docMkLst>
      <pc:sldChg chg="addSp delSp modSp new mod ord modClrScheme chgLayout">
        <pc:chgData name="Myriam CARRE" userId="b137752d-a799-425a-bac7-73f343eaebf5" providerId="ADAL" clId="{FE3808CC-7D3B-48A2-9176-7CD496D170F9}" dt="2025-02-26T08:38:02.773" v="11" actId="700"/>
        <pc:sldMkLst>
          <pc:docMk/>
          <pc:sldMk cId="2654833786" sldId="330"/>
        </pc:sldMkLst>
      </pc:sldChg>
      <pc:sldChg chg="new del">
        <pc:chgData name="Myriam CARRE" userId="b137752d-a799-425a-bac7-73f343eaebf5" providerId="ADAL" clId="{FE3808CC-7D3B-48A2-9176-7CD496D170F9}" dt="2025-02-26T08:34:47.576" v="6" actId="2696"/>
        <pc:sldMkLst>
          <pc:docMk/>
          <pc:sldMk cId="2809362624" sldId="331"/>
        </pc:sldMkLst>
      </pc:sldChg>
      <pc:sldMasterChg chg="delSp new mod addSldLayout">
        <pc:chgData name="Myriam CARRE" userId="b137752d-a799-425a-bac7-73f343eaebf5" providerId="ADAL" clId="{FE3808CC-7D3B-48A2-9176-7CD496D170F9}" dt="2025-02-26T08:35:39.460" v="10" actId="478"/>
        <pc:sldMasterMkLst>
          <pc:docMk/>
          <pc:sldMasterMk cId="1044584095" sldId="2147483701"/>
        </pc:sldMasterMkLst>
        <pc:sldLayoutChg chg="new replId">
          <pc:chgData name="Myriam CARRE" userId="b137752d-a799-425a-bac7-73f343eaebf5" providerId="ADAL" clId="{FE3808CC-7D3B-48A2-9176-7CD496D170F9}" dt="2025-02-26T08:35:15.900" v="7" actId="6938"/>
          <pc:sldLayoutMkLst>
            <pc:docMk/>
            <pc:sldMasterMk cId="1044584095" sldId="2147483701"/>
            <pc:sldLayoutMk cId="988688004" sldId="2147483702"/>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3922036703" sldId="2147483703"/>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2864291731" sldId="2147483704"/>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1195966389" sldId="2147483705"/>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2551330917" sldId="2147483706"/>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1689940926" sldId="2147483707"/>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1850642403" sldId="2147483708"/>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770188510" sldId="2147483709"/>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4076216112" sldId="2147483710"/>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118511846" sldId="2147483711"/>
          </pc:sldLayoutMkLst>
        </pc:sldLayoutChg>
        <pc:sldLayoutChg chg="new replId">
          <pc:chgData name="Myriam CARRE" userId="b137752d-a799-425a-bac7-73f343eaebf5" providerId="ADAL" clId="{FE3808CC-7D3B-48A2-9176-7CD496D170F9}" dt="2025-02-26T08:35:15.900" v="7" actId="6938"/>
          <pc:sldLayoutMkLst>
            <pc:docMk/>
            <pc:sldMasterMk cId="1044584095" sldId="2147483701"/>
            <pc:sldLayoutMk cId="1624237574" sldId="2147483712"/>
          </pc:sldLayoutMkLst>
        </pc:sldLayoutChg>
      </pc:sldMasterChg>
    </pc:docChg>
  </pc:docChgLst>
  <pc:docChgLst>
    <pc:chgData name="Floriane DESILLE" userId="72fce566-2599-42e0-aa86-903092c036a9" providerId="ADAL" clId="{A7C1D19A-5B6B-493E-8867-1E20AE7C7676}"/>
    <pc:docChg chg="modSld">
      <pc:chgData name="Floriane DESILLE" userId="72fce566-2599-42e0-aa86-903092c036a9" providerId="ADAL" clId="{A7C1D19A-5B6B-493E-8867-1E20AE7C7676}" dt="2024-12-06T13:19:33.157" v="1" actId="20577"/>
      <pc:docMkLst>
        <pc:docMk/>
      </pc:docMkLst>
      <pc:sldChg chg="modSp mod">
        <pc:chgData name="Floriane DESILLE" userId="72fce566-2599-42e0-aa86-903092c036a9" providerId="ADAL" clId="{A7C1D19A-5B6B-493E-8867-1E20AE7C7676}" dt="2024-12-06T13:19:33.157" v="1" actId="20577"/>
        <pc:sldMkLst>
          <pc:docMk/>
          <pc:sldMk cId="1241866944" sldId="32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5.xml"/><Relationship Id="rId1" Type="http://schemas.openxmlformats.org/officeDocument/2006/relationships/slide" Target="../slides/slide9.xml"/><Relationship Id="rId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39AD0-5699-4745-B129-3A7C60DE0B3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ECB99A45-6A00-4DA0-ADC2-0FB09FB581FE}">
      <dgm:prSet phldrT="[Texte]" custT="1"/>
      <dgm:spPr>
        <a:solidFill>
          <a:schemeClr val="accent4"/>
        </a:solidFill>
      </dgm:spPr>
      <dgm:t>
        <a:bodyPr/>
        <a:lstStyle/>
        <a:p>
          <a:r>
            <a:rPr lang="fr-FR" sz="1800" baseline="0" dirty="0">
              <a:solidFill>
                <a:schemeClr val="tx2"/>
              </a:solidFill>
              <a:latin typeface="Verdana" panose="020B0604030504040204" pitchFamily="34" charset="0"/>
              <a:ea typeface="Verdana" panose="020B0604030504040204" pitchFamily="34" charset="0"/>
            </a:rPr>
            <a:t>2 - </a:t>
          </a:r>
          <a:r>
            <a:rPr lang="fr-FR" sz="1800" baseline="0" dirty="0">
              <a:solidFill>
                <a:schemeClr val="tx2"/>
              </a:solidFill>
              <a:latin typeface="Verdana" panose="020B0604030504040204" pitchFamily="34" charset="0"/>
              <a:ea typeface="Verdana" panose="020B0604030504040204"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L’économie sociale et solidaire (ESS)</a:t>
          </a:r>
          <a:endParaRPr lang="fr-FR" sz="1800" baseline="0" dirty="0">
            <a:solidFill>
              <a:schemeClr val="tx2"/>
            </a:solidFill>
            <a:latin typeface="Verdana" panose="020B0604030504040204" pitchFamily="34" charset="0"/>
            <a:ea typeface="Verdana" panose="020B0604030504040204" pitchFamily="34" charset="0"/>
          </a:endParaRPr>
        </a:p>
      </dgm:t>
    </dgm:pt>
    <dgm:pt modelId="{DDC63EAA-CFED-47A1-9B93-6BF11A73841B}" type="parTrans" cxnId="{6EB7C4C1-C30D-4129-84AD-5EEF15037DC5}">
      <dgm:prSet/>
      <dgm:spPr/>
      <dgm:t>
        <a:bodyPr/>
        <a:lstStyle/>
        <a:p>
          <a:endParaRPr lang="fr-FR"/>
        </a:p>
      </dgm:t>
    </dgm:pt>
    <dgm:pt modelId="{E13FFCD0-5724-4CAA-B1DA-913E45EBE953}" type="sibTrans" cxnId="{6EB7C4C1-C30D-4129-84AD-5EEF15037DC5}">
      <dgm:prSet/>
      <dgm:spPr/>
      <dgm:t>
        <a:bodyPr/>
        <a:lstStyle/>
        <a:p>
          <a:endParaRPr lang="fr-FR"/>
        </a:p>
      </dgm:t>
    </dgm:pt>
    <dgm:pt modelId="{C244B684-9559-4E66-A246-43782C5BB1EE}">
      <dgm:prSet phldrT="[Texte]" custT="1"/>
      <dgm:spPr>
        <a:solidFill>
          <a:schemeClr val="tx2"/>
        </a:solidFill>
      </dgm:spPr>
      <dgm:t>
        <a:bodyPr/>
        <a:lstStyle/>
        <a:p>
          <a:r>
            <a:rPr lang="fr-FR" sz="1800" u="none" baseline="0" dirty="0">
              <a:solidFill>
                <a:schemeClr val="bg1"/>
              </a:solidFill>
              <a:latin typeface="Verdana" panose="020B0604030504040204" pitchFamily="34" charset="0"/>
              <a:ea typeface="Verdana" panose="020B0604030504040204" pitchFamily="34" charset="0"/>
            </a:rPr>
            <a:t>1 - </a:t>
          </a:r>
          <a:r>
            <a:rPr lang="fr-FR" sz="1800" u="none"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La découverte de la structure d’accueil et ses métiers</a:t>
          </a:r>
          <a:endParaRPr lang="fr-FR" sz="1800" u="none" baseline="0" dirty="0">
            <a:solidFill>
              <a:schemeClr val="bg1"/>
            </a:solidFill>
            <a:latin typeface="Verdana" panose="020B0604030504040204" pitchFamily="34" charset="0"/>
            <a:ea typeface="Verdana" panose="020B0604030504040204" pitchFamily="34" charset="0"/>
          </a:endParaRPr>
        </a:p>
      </dgm:t>
    </dgm:pt>
    <dgm:pt modelId="{B07F24D3-DF2E-488B-9ED4-1181C7AE82C9}" type="sibTrans" cxnId="{16111012-3E92-4F85-93DA-C56805253B5E}">
      <dgm:prSet/>
      <dgm:spPr/>
      <dgm:t>
        <a:bodyPr/>
        <a:lstStyle/>
        <a:p>
          <a:endParaRPr lang="fr-FR"/>
        </a:p>
      </dgm:t>
    </dgm:pt>
    <dgm:pt modelId="{C4143785-40B9-48C5-80F3-E8D89F639CBE}" type="parTrans" cxnId="{16111012-3E92-4F85-93DA-C56805253B5E}">
      <dgm:prSet/>
      <dgm:spPr/>
      <dgm:t>
        <a:bodyPr/>
        <a:lstStyle/>
        <a:p>
          <a:endParaRPr lang="fr-FR"/>
        </a:p>
      </dgm:t>
    </dgm:pt>
    <dgm:pt modelId="{24EB9C8B-7C33-49E6-BB11-89B381070DAB}">
      <dgm:prSet phldrT="[Texte]" custT="1"/>
      <dgm:spPr>
        <a:solidFill>
          <a:schemeClr val="accent3"/>
        </a:solidFill>
      </dgm:spPr>
      <dgm:t>
        <a:bodyPr/>
        <a:lstStyle/>
        <a:p>
          <a:r>
            <a:rPr lang="fr-FR" sz="1800" baseline="0" dirty="0">
              <a:latin typeface="Verdana" panose="020B0604030504040204" pitchFamily="34" charset="0"/>
              <a:ea typeface="Verdana" panose="020B0604030504040204" pitchFamily="34" charset="0"/>
            </a:rPr>
            <a:t>4 - </a:t>
          </a:r>
          <a:r>
            <a:rPr lang="fr-FR" sz="1800"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Le bilan et le lexique</a:t>
          </a:r>
          <a:endParaRPr lang="fr-FR" sz="1800" baseline="0" dirty="0">
            <a:solidFill>
              <a:schemeClr val="bg1"/>
            </a:solidFill>
            <a:latin typeface="Verdana" panose="020B0604030504040204" pitchFamily="34" charset="0"/>
            <a:ea typeface="Verdana" panose="020B0604030504040204" pitchFamily="34" charset="0"/>
          </a:endParaRPr>
        </a:p>
      </dgm:t>
    </dgm:pt>
    <dgm:pt modelId="{D2703421-2B2E-4C95-B728-E653CBDD5D38}" type="parTrans" cxnId="{B470E5D3-71C8-430E-B616-41141474A75D}">
      <dgm:prSet/>
      <dgm:spPr/>
      <dgm:t>
        <a:bodyPr/>
        <a:lstStyle/>
        <a:p>
          <a:endParaRPr lang="fr-FR"/>
        </a:p>
      </dgm:t>
    </dgm:pt>
    <dgm:pt modelId="{F161C632-C446-4497-91DA-E8F6BB6AD688}" type="sibTrans" cxnId="{B470E5D3-71C8-430E-B616-41141474A75D}">
      <dgm:prSet/>
      <dgm:spPr/>
      <dgm:t>
        <a:bodyPr/>
        <a:lstStyle/>
        <a:p>
          <a:endParaRPr lang="fr-FR"/>
        </a:p>
      </dgm:t>
    </dgm:pt>
    <dgm:pt modelId="{2F49B1ED-E3E4-42D6-AF62-83DD1D946AA3}">
      <dgm:prSet phldrT="[Texte]" custT="1"/>
      <dgm:spPr>
        <a:solidFill>
          <a:schemeClr val="accent2"/>
        </a:solidFill>
      </dgm:spPr>
      <dgm:t>
        <a:bodyPr/>
        <a:lstStyle/>
        <a:p>
          <a:r>
            <a:rPr lang="fr-FR" sz="1800" baseline="0" dirty="0">
              <a:latin typeface="Verdana" panose="020B0604030504040204" pitchFamily="34" charset="0"/>
              <a:ea typeface="Verdana" panose="020B0604030504040204" pitchFamily="34" charset="0"/>
            </a:rPr>
            <a:t>3 - </a:t>
          </a:r>
          <a:r>
            <a:rPr lang="fr-FR" sz="1800"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La protection sociale en France</a:t>
          </a:r>
          <a:endParaRPr lang="fr-FR" sz="1800" baseline="0" dirty="0">
            <a:solidFill>
              <a:schemeClr val="bg1"/>
            </a:solidFill>
            <a:latin typeface="Verdana" panose="020B0604030504040204" pitchFamily="34" charset="0"/>
            <a:ea typeface="Verdana" panose="020B0604030504040204" pitchFamily="34" charset="0"/>
          </a:endParaRPr>
        </a:p>
      </dgm:t>
    </dgm:pt>
    <dgm:pt modelId="{462CDEB4-8042-4C2A-8999-DE00574BA30B}" type="parTrans" cxnId="{1D9BD6D3-C9A3-46F2-95BF-1479C73EADA9}">
      <dgm:prSet/>
      <dgm:spPr/>
      <dgm:t>
        <a:bodyPr/>
        <a:lstStyle/>
        <a:p>
          <a:endParaRPr lang="fr-FR"/>
        </a:p>
      </dgm:t>
    </dgm:pt>
    <dgm:pt modelId="{A82B6548-CC0B-4E48-835D-25655FC07B84}" type="sibTrans" cxnId="{1D9BD6D3-C9A3-46F2-95BF-1479C73EADA9}">
      <dgm:prSet/>
      <dgm:spPr/>
      <dgm:t>
        <a:bodyPr/>
        <a:lstStyle/>
        <a:p>
          <a:endParaRPr lang="fr-FR"/>
        </a:p>
      </dgm:t>
    </dgm:pt>
    <dgm:pt modelId="{429BED57-9051-4B96-B25F-5096F2F55D56}" type="pres">
      <dgm:prSet presAssocID="{8E139AD0-5699-4745-B129-3A7C60DE0B34}" presName="outerComposite" presStyleCnt="0">
        <dgm:presLayoutVars>
          <dgm:chMax val="5"/>
          <dgm:dir/>
          <dgm:resizeHandles val="exact"/>
        </dgm:presLayoutVars>
      </dgm:prSet>
      <dgm:spPr/>
    </dgm:pt>
    <dgm:pt modelId="{E4B39D7D-34AD-4BDD-B466-F73B52CF39A2}" type="pres">
      <dgm:prSet presAssocID="{8E139AD0-5699-4745-B129-3A7C60DE0B34}" presName="dummyMaxCanvas" presStyleCnt="0">
        <dgm:presLayoutVars/>
      </dgm:prSet>
      <dgm:spPr/>
    </dgm:pt>
    <dgm:pt modelId="{1A6474A4-6811-4CE7-A66C-4750A37F4686}" type="pres">
      <dgm:prSet presAssocID="{8E139AD0-5699-4745-B129-3A7C60DE0B34}" presName="FourNodes_1" presStyleLbl="node1" presStyleIdx="0" presStyleCnt="4">
        <dgm:presLayoutVars>
          <dgm:bulletEnabled val="1"/>
        </dgm:presLayoutVars>
      </dgm:prSet>
      <dgm:spPr/>
    </dgm:pt>
    <dgm:pt modelId="{2982CBC8-B169-4256-BC1F-381B46D74C76}" type="pres">
      <dgm:prSet presAssocID="{8E139AD0-5699-4745-B129-3A7C60DE0B34}" presName="FourNodes_2" presStyleLbl="node1" presStyleIdx="1" presStyleCnt="4">
        <dgm:presLayoutVars>
          <dgm:bulletEnabled val="1"/>
        </dgm:presLayoutVars>
      </dgm:prSet>
      <dgm:spPr/>
    </dgm:pt>
    <dgm:pt modelId="{B470CCEE-765C-4FC7-BE62-A1F13A85E4E4}" type="pres">
      <dgm:prSet presAssocID="{8E139AD0-5699-4745-B129-3A7C60DE0B34}" presName="FourNodes_3" presStyleLbl="node1" presStyleIdx="2" presStyleCnt="4">
        <dgm:presLayoutVars>
          <dgm:bulletEnabled val="1"/>
        </dgm:presLayoutVars>
      </dgm:prSet>
      <dgm:spPr/>
    </dgm:pt>
    <dgm:pt modelId="{49E6B4A5-00EB-4AFB-AC44-A2274253EB84}" type="pres">
      <dgm:prSet presAssocID="{8E139AD0-5699-4745-B129-3A7C60DE0B34}" presName="FourNodes_4" presStyleLbl="node1" presStyleIdx="3" presStyleCnt="4">
        <dgm:presLayoutVars>
          <dgm:bulletEnabled val="1"/>
        </dgm:presLayoutVars>
      </dgm:prSet>
      <dgm:spPr/>
    </dgm:pt>
    <dgm:pt modelId="{2539FE79-F009-4CE3-AE83-1AB91674C1C0}" type="pres">
      <dgm:prSet presAssocID="{8E139AD0-5699-4745-B129-3A7C60DE0B34}" presName="FourConn_1-2" presStyleLbl="fgAccFollowNode1" presStyleIdx="0" presStyleCnt="3">
        <dgm:presLayoutVars>
          <dgm:bulletEnabled val="1"/>
        </dgm:presLayoutVars>
      </dgm:prSet>
      <dgm:spPr/>
    </dgm:pt>
    <dgm:pt modelId="{7BFFBCE8-2006-4E0F-A15E-3BCC7D1DA496}" type="pres">
      <dgm:prSet presAssocID="{8E139AD0-5699-4745-B129-3A7C60DE0B34}" presName="FourConn_2-3" presStyleLbl="fgAccFollowNode1" presStyleIdx="1" presStyleCnt="3">
        <dgm:presLayoutVars>
          <dgm:bulletEnabled val="1"/>
        </dgm:presLayoutVars>
      </dgm:prSet>
      <dgm:spPr/>
    </dgm:pt>
    <dgm:pt modelId="{B5C57B3E-4420-4D06-9A89-AA6EBE49EB1D}" type="pres">
      <dgm:prSet presAssocID="{8E139AD0-5699-4745-B129-3A7C60DE0B34}" presName="FourConn_3-4" presStyleLbl="fgAccFollowNode1" presStyleIdx="2" presStyleCnt="3">
        <dgm:presLayoutVars>
          <dgm:bulletEnabled val="1"/>
        </dgm:presLayoutVars>
      </dgm:prSet>
      <dgm:spPr/>
    </dgm:pt>
    <dgm:pt modelId="{7F4C7FF4-853E-4C3E-90C8-9A15F674A299}" type="pres">
      <dgm:prSet presAssocID="{8E139AD0-5699-4745-B129-3A7C60DE0B34}" presName="FourNodes_1_text" presStyleLbl="node1" presStyleIdx="3" presStyleCnt="4">
        <dgm:presLayoutVars>
          <dgm:bulletEnabled val="1"/>
        </dgm:presLayoutVars>
      </dgm:prSet>
      <dgm:spPr/>
    </dgm:pt>
    <dgm:pt modelId="{A02F7246-3D8D-45AC-87F6-1DBFF109932C}" type="pres">
      <dgm:prSet presAssocID="{8E139AD0-5699-4745-B129-3A7C60DE0B34}" presName="FourNodes_2_text" presStyleLbl="node1" presStyleIdx="3" presStyleCnt="4">
        <dgm:presLayoutVars>
          <dgm:bulletEnabled val="1"/>
        </dgm:presLayoutVars>
      </dgm:prSet>
      <dgm:spPr/>
    </dgm:pt>
    <dgm:pt modelId="{BD9CBEAE-F86D-405D-BC44-5EDC58C0D95E}" type="pres">
      <dgm:prSet presAssocID="{8E139AD0-5699-4745-B129-3A7C60DE0B34}" presName="FourNodes_3_text" presStyleLbl="node1" presStyleIdx="3" presStyleCnt="4">
        <dgm:presLayoutVars>
          <dgm:bulletEnabled val="1"/>
        </dgm:presLayoutVars>
      </dgm:prSet>
      <dgm:spPr/>
    </dgm:pt>
    <dgm:pt modelId="{DDAEC630-59F2-4BEE-8A43-353B84DB4C80}" type="pres">
      <dgm:prSet presAssocID="{8E139AD0-5699-4745-B129-3A7C60DE0B34}" presName="FourNodes_4_text" presStyleLbl="node1" presStyleIdx="3" presStyleCnt="4">
        <dgm:presLayoutVars>
          <dgm:bulletEnabled val="1"/>
        </dgm:presLayoutVars>
      </dgm:prSet>
      <dgm:spPr/>
    </dgm:pt>
  </dgm:ptLst>
  <dgm:cxnLst>
    <dgm:cxn modelId="{16111012-3E92-4F85-93DA-C56805253B5E}" srcId="{8E139AD0-5699-4745-B129-3A7C60DE0B34}" destId="{C244B684-9559-4E66-A246-43782C5BB1EE}" srcOrd="0" destOrd="0" parTransId="{C4143785-40B9-48C5-80F3-E8D89F639CBE}" sibTransId="{B07F24D3-DF2E-488B-9ED4-1181C7AE82C9}"/>
    <dgm:cxn modelId="{9466262A-8816-49A3-A0C7-E9BDD6C5CF32}" type="presOf" srcId="{ECB99A45-6A00-4DA0-ADC2-0FB09FB581FE}" destId="{2982CBC8-B169-4256-BC1F-381B46D74C76}" srcOrd="0" destOrd="0" presId="urn:microsoft.com/office/officeart/2005/8/layout/vProcess5"/>
    <dgm:cxn modelId="{3905156B-2A8E-420F-BDA8-3F2E57402B54}" type="presOf" srcId="{2F49B1ED-E3E4-42D6-AF62-83DD1D946AA3}" destId="{B470CCEE-765C-4FC7-BE62-A1F13A85E4E4}" srcOrd="0" destOrd="0" presId="urn:microsoft.com/office/officeart/2005/8/layout/vProcess5"/>
    <dgm:cxn modelId="{2CECCC74-8BED-4CFB-8BAC-55E31CCB2A93}" type="presOf" srcId="{24EB9C8B-7C33-49E6-BB11-89B381070DAB}" destId="{DDAEC630-59F2-4BEE-8A43-353B84DB4C80}" srcOrd="1" destOrd="0" presId="urn:microsoft.com/office/officeart/2005/8/layout/vProcess5"/>
    <dgm:cxn modelId="{067C6C75-DA0B-4E8F-BE35-5FB698219D18}" type="presOf" srcId="{C244B684-9559-4E66-A246-43782C5BB1EE}" destId="{1A6474A4-6811-4CE7-A66C-4750A37F4686}" srcOrd="0" destOrd="0" presId="urn:microsoft.com/office/officeart/2005/8/layout/vProcess5"/>
    <dgm:cxn modelId="{F1A2A1A0-1AED-4227-A179-13CE0915D312}" type="presOf" srcId="{8E139AD0-5699-4745-B129-3A7C60DE0B34}" destId="{429BED57-9051-4B96-B25F-5096F2F55D56}" srcOrd="0" destOrd="0" presId="urn:microsoft.com/office/officeart/2005/8/layout/vProcess5"/>
    <dgm:cxn modelId="{7A40F4A3-E2D7-4937-A9C0-3644178C10F2}" type="presOf" srcId="{24EB9C8B-7C33-49E6-BB11-89B381070DAB}" destId="{49E6B4A5-00EB-4AFB-AC44-A2274253EB84}" srcOrd="0" destOrd="0" presId="urn:microsoft.com/office/officeart/2005/8/layout/vProcess5"/>
    <dgm:cxn modelId="{3C0EE1B4-3918-4467-9F46-A0359CE9F73D}" type="presOf" srcId="{A82B6548-CC0B-4E48-835D-25655FC07B84}" destId="{B5C57B3E-4420-4D06-9A89-AA6EBE49EB1D}" srcOrd="0" destOrd="0" presId="urn:microsoft.com/office/officeart/2005/8/layout/vProcess5"/>
    <dgm:cxn modelId="{4E15B5B6-8DFB-40A3-930B-B3A116099C37}" type="presOf" srcId="{B07F24D3-DF2E-488B-9ED4-1181C7AE82C9}" destId="{2539FE79-F009-4CE3-AE83-1AB91674C1C0}" srcOrd="0" destOrd="0" presId="urn:microsoft.com/office/officeart/2005/8/layout/vProcess5"/>
    <dgm:cxn modelId="{304BC6B8-23EF-4EEC-8449-62AF83B67DD2}" type="presOf" srcId="{E13FFCD0-5724-4CAA-B1DA-913E45EBE953}" destId="{7BFFBCE8-2006-4E0F-A15E-3BCC7D1DA496}" srcOrd="0" destOrd="0" presId="urn:microsoft.com/office/officeart/2005/8/layout/vProcess5"/>
    <dgm:cxn modelId="{6EB7C4C1-C30D-4129-84AD-5EEF15037DC5}" srcId="{8E139AD0-5699-4745-B129-3A7C60DE0B34}" destId="{ECB99A45-6A00-4DA0-ADC2-0FB09FB581FE}" srcOrd="1" destOrd="0" parTransId="{DDC63EAA-CFED-47A1-9B93-6BF11A73841B}" sibTransId="{E13FFCD0-5724-4CAA-B1DA-913E45EBE953}"/>
    <dgm:cxn modelId="{967165CD-B313-4CE7-A5A2-574A5AE372DD}" type="presOf" srcId="{ECB99A45-6A00-4DA0-ADC2-0FB09FB581FE}" destId="{A02F7246-3D8D-45AC-87F6-1DBFF109932C}" srcOrd="1" destOrd="0" presId="urn:microsoft.com/office/officeart/2005/8/layout/vProcess5"/>
    <dgm:cxn modelId="{06128DCF-2F16-4B16-BA1B-A8BEAA291450}" type="presOf" srcId="{2F49B1ED-E3E4-42D6-AF62-83DD1D946AA3}" destId="{BD9CBEAE-F86D-405D-BC44-5EDC58C0D95E}" srcOrd="1" destOrd="0" presId="urn:microsoft.com/office/officeart/2005/8/layout/vProcess5"/>
    <dgm:cxn modelId="{1D9BD6D3-C9A3-46F2-95BF-1479C73EADA9}" srcId="{8E139AD0-5699-4745-B129-3A7C60DE0B34}" destId="{2F49B1ED-E3E4-42D6-AF62-83DD1D946AA3}" srcOrd="2" destOrd="0" parTransId="{462CDEB4-8042-4C2A-8999-DE00574BA30B}" sibTransId="{A82B6548-CC0B-4E48-835D-25655FC07B84}"/>
    <dgm:cxn modelId="{B470E5D3-71C8-430E-B616-41141474A75D}" srcId="{8E139AD0-5699-4745-B129-3A7C60DE0B34}" destId="{24EB9C8B-7C33-49E6-BB11-89B381070DAB}" srcOrd="3" destOrd="0" parTransId="{D2703421-2B2E-4C95-B728-E653CBDD5D38}" sibTransId="{F161C632-C446-4497-91DA-E8F6BB6AD688}"/>
    <dgm:cxn modelId="{163E87D6-1F38-44B3-B050-302158224FE7}" type="presOf" srcId="{C244B684-9559-4E66-A246-43782C5BB1EE}" destId="{7F4C7FF4-853E-4C3E-90C8-9A15F674A299}" srcOrd="1" destOrd="0" presId="urn:microsoft.com/office/officeart/2005/8/layout/vProcess5"/>
    <dgm:cxn modelId="{FC0198D5-C05E-416E-AAD3-2EF2A7F8CD9A}" type="presParOf" srcId="{429BED57-9051-4B96-B25F-5096F2F55D56}" destId="{E4B39D7D-34AD-4BDD-B466-F73B52CF39A2}" srcOrd="0" destOrd="0" presId="urn:microsoft.com/office/officeart/2005/8/layout/vProcess5"/>
    <dgm:cxn modelId="{2A59CA2B-FB00-45CE-82A6-6132B467F7BF}" type="presParOf" srcId="{429BED57-9051-4B96-B25F-5096F2F55D56}" destId="{1A6474A4-6811-4CE7-A66C-4750A37F4686}" srcOrd="1" destOrd="0" presId="urn:microsoft.com/office/officeart/2005/8/layout/vProcess5"/>
    <dgm:cxn modelId="{3383318C-004F-42C5-81DA-34B01EF6650B}" type="presParOf" srcId="{429BED57-9051-4B96-B25F-5096F2F55D56}" destId="{2982CBC8-B169-4256-BC1F-381B46D74C76}" srcOrd="2" destOrd="0" presId="urn:microsoft.com/office/officeart/2005/8/layout/vProcess5"/>
    <dgm:cxn modelId="{19076DBC-361D-4976-8A91-220857C74A30}" type="presParOf" srcId="{429BED57-9051-4B96-B25F-5096F2F55D56}" destId="{B470CCEE-765C-4FC7-BE62-A1F13A85E4E4}" srcOrd="3" destOrd="0" presId="urn:microsoft.com/office/officeart/2005/8/layout/vProcess5"/>
    <dgm:cxn modelId="{C39001D4-F93E-43AA-A952-C1DB22034113}" type="presParOf" srcId="{429BED57-9051-4B96-B25F-5096F2F55D56}" destId="{49E6B4A5-00EB-4AFB-AC44-A2274253EB84}" srcOrd="4" destOrd="0" presId="urn:microsoft.com/office/officeart/2005/8/layout/vProcess5"/>
    <dgm:cxn modelId="{9D4EFE1B-3D01-44DE-9BA6-450F67D2E2A3}" type="presParOf" srcId="{429BED57-9051-4B96-B25F-5096F2F55D56}" destId="{2539FE79-F009-4CE3-AE83-1AB91674C1C0}" srcOrd="5" destOrd="0" presId="urn:microsoft.com/office/officeart/2005/8/layout/vProcess5"/>
    <dgm:cxn modelId="{AAD0377A-74E9-4729-ACE5-AA71CE272F93}" type="presParOf" srcId="{429BED57-9051-4B96-B25F-5096F2F55D56}" destId="{7BFFBCE8-2006-4E0F-A15E-3BCC7D1DA496}" srcOrd="6" destOrd="0" presId="urn:microsoft.com/office/officeart/2005/8/layout/vProcess5"/>
    <dgm:cxn modelId="{B226BFF4-6796-4EB8-8C0E-08BC474F8215}" type="presParOf" srcId="{429BED57-9051-4B96-B25F-5096F2F55D56}" destId="{B5C57B3E-4420-4D06-9A89-AA6EBE49EB1D}" srcOrd="7" destOrd="0" presId="urn:microsoft.com/office/officeart/2005/8/layout/vProcess5"/>
    <dgm:cxn modelId="{49F7260E-AF96-444B-9966-2B75D846EF4D}" type="presParOf" srcId="{429BED57-9051-4B96-B25F-5096F2F55D56}" destId="{7F4C7FF4-853E-4C3E-90C8-9A15F674A299}" srcOrd="8" destOrd="0" presId="urn:microsoft.com/office/officeart/2005/8/layout/vProcess5"/>
    <dgm:cxn modelId="{122EADC9-D786-4A5D-B469-D6092E665799}" type="presParOf" srcId="{429BED57-9051-4B96-B25F-5096F2F55D56}" destId="{A02F7246-3D8D-45AC-87F6-1DBFF109932C}" srcOrd="9" destOrd="0" presId="urn:microsoft.com/office/officeart/2005/8/layout/vProcess5"/>
    <dgm:cxn modelId="{545C86D1-8BA4-4739-8070-95B504AC59E3}" type="presParOf" srcId="{429BED57-9051-4B96-B25F-5096F2F55D56}" destId="{BD9CBEAE-F86D-405D-BC44-5EDC58C0D95E}" srcOrd="10" destOrd="0" presId="urn:microsoft.com/office/officeart/2005/8/layout/vProcess5"/>
    <dgm:cxn modelId="{D3F24D45-4559-4DB7-95F1-7AAD08722156}" type="presParOf" srcId="{429BED57-9051-4B96-B25F-5096F2F55D56}" destId="{DDAEC630-59F2-4BEE-8A43-353B84DB4C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474A4-6811-4CE7-A66C-4750A37F4686}">
      <dsp:nvSpPr>
        <dsp:cNvPr id="0" name=""/>
        <dsp:cNvSpPr/>
      </dsp:nvSpPr>
      <dsp:spPr>
        <a:xfrm>
          <a:off x="0" y="0"/>
          <a:ext cx="5711707" cy="930347"/>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u="none" kern="1200" baseline="0" dirty="0">
              <a:solidFill>
                <a:schemeClr val="bg1"/>
              </a:solidFill>
              <a:latin typeface="Verdana" panose="020B0604030504040204" pitchFamily="34" charset="0"/>
              <a:ea typeface="Verdana" panose="020B0604030504040204" pitchFamily="34" charset="0"/>
            </a:rPr>
            <a:t>1 - </a:t>
          </a:r>
          <a:r>
            <a:rPr lang="fr-FR" sz="1800" u="none" kern="1200"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La découverte de la structure d’accueil et ses métiers</a:t>
          </a:r>
          <a:endParaRPr lang="fr-FR" sz="1800" u="none" kern="1200" baseline="0" dirty="0">
            <a:solidFill>
              <a:schemeClr val="bg1"/>
            </a:solidFill>
            <a:latin typeface="Verdana" panose="020B0604030504040204" pitchFamily="34" charset="0"/>
            <a:ea typeface="Verdana" panose="020B0604030504040204" pitchFamily="34" charset="0"/>
          </a:endParaRPr>
        </a:p>
      </dsp:txBody>
      <dsp:txXfrm>
        <a:off x="27249" y="27249"/>
        <a:ext cx="4629175" cy="875849"/>
      </dsp:txXfrm>
    </dsp:sp>
    <dsp:sp modelId="{2982CBC8-B169-4256-BC1F-381B46D74C76}">
      <dsp:nvSpPr>
        <dsp:cNvPr id="0" name=""/>
        <dsp:cNvSpPr/>
      </dsp:nvSpPr>
      <dsp:spPr>
        <a:xfrm>
          <a:off x="478355" y="1099501"/>
          <a:ext cx="5711707" cy="93034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solidFill>
                <a:schemeClr val="tx2"/>
              </a:solidFill>
              <a:latin typeface="Verdana" panose="020B0604030504040204" pitchFamily="34" charset="0"/>
              <a:ea typeface="Verdana" panose="020B0604030504040204" pitchFamily="34" charset="0"/>
            </a:rPr>
            <a:t>2 - </a:t>
          </a:r>
          <a:r>
            <a:rPr lang="fr-FR" sz="1800" kern="1200" baseline="0" dirty="0">
              <a:solidFill>
                <a:schemeClr val="tx2"/>
              </a:solidFill>
              <a:latin typeface="Verdana" panose="020B0604030504040204" pitchFamily="34" charset="0"/>
              <a:ea typeface="Verdana" panose="020B060403050404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L’économie sociale et solidaire (ESS)</a:t>
          </a:r>
          <a:endParaRPr lang="fr-FR" sz="1800" kern="1200" baseline="0" dirty="0">
            <a:solidFill>
              <a:schemeClr val="tx2"/>
            </a:solidFill>
            <a:latin typeface="Verdana" panose="020B0604030504040204" pitchFamily="34" charset="0"/>
            <a:ea typeface="Verdana" panose="020B0604030504040204" pitchFamily="34" charset="0"/>
          </a:endParaRPr>
        </a:p>
      </dsp:txBody>
      <dsp:txXfrm>
        <a:off x="505604" y="1126750"/>
        <a:ext cx="4574127" cy="875849"/>
      </dsp:txXfrm>
    </dsp:sp>
    <dsp:sp modelId="{B470CCEE-765C-4FC7-BE62-A1F13A85E4E4}">
      <dsp:nvSpPr>
        <dsp:cNvPr id="0" name=""/>
        <dsp:cNvSpPr/>
      </dsp:nvSpPr>
      <dsp:spPr>
        <a:xfrm>
          <a:off x="949571" y="2199003"/>
          <a:ext cx="5711707" cy="93034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latin typeface="Verdana" panose="020B0604030504040204" pitchFamily="34" charset="0"/>
              <a:ea typeface="Verdana" panose="020B0604030504040204" pitchFamily="34" charset="0"/>
            </a:rPr>
            <a:t>3 - </a:t>
          </a:r>
          <a:r>
            <a:rPr lang="fr-FR" sz="1800" kern="1200"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La protection sociale en France</a:t>
          </a:r>
          <a:endParaRPr lang="fr-FR" sz="1800" kern="1200" baseline="0" dirty="0">
            <a:solidFill>
              <a:schemeClr val="bg1"/>
            </a:solidFill>
            <a:latin typeface="Verdana" panose="020B0604030504040204" pitchFamily="34" charset="0"/>
            <a:ea typeface="Verdana" panose="020B0604030504040204" pitchFamily="34" charset="0"/>
          </a:endParaRPr>
        </a:p>
      </dsp:txBody>
      <dsp:txXfrm>
        <a:off x="976820" y="2226252"/>
        <a:ext cx="4581267" cy="875849"/>
      </dsp:txXfrm>
    </dsp:sp>
    <dsp:sp modelId="{49E6B4A5-00EB-4AFB-AC44-A2274253EB84}">
      <dsp:nvSpPr>
        <dsp:cNvPr id="0" name=""/>
        <dsp:cNvSpPr/>
      </dsp:nvSpPr>
      <dsp:spPr>
        <a:xfrm>
          <a:off x="1427926" y="3298505"/>
          <a:ext cx="5711707" cy="93034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latin typeface="Verdana" panose="020B0604030504040204" pitchFamily="34" charset="0"/>
              <a:ea typeface="Verdana" panose="020B0604030504040204" pitchFamily="34" charset="0"/>
            </a:rPr>
            <a:t>4 - </a:t>
          </a:r>
          <a:r>
            <a:rPr lang="fr-FR" sz="1800" kern="1200"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Le bilan et le lexique</a:t>
          </a:r>
          <a:endParaRPr lang="fr-FR" sz="1800" kern="1200" baseline="0" dirty="0">
            <a:solidFill>
              <a:schemeClr val="bg1"/>
            </a:solidFill>
            <a:latin typeface="Verdana" panose="020B0604030504040204" pitchFamily="34" charset="0"/>
            <a:ea typeface="Verdana" panose="020B0604030504040204" pitchFamily="34" charset="0"/>
          </a:endParaRPr>
        </a:p>
      </dsp:txBody>
      <dsp:txXfrm>
        <a:off x="1455175" y="3325754"/>
        <a:ext cx="4574127" cy="875849"/>
      </dsp:txXfrm>
    </dsp:sp>
    <dsp:sp modelId="{2539FE79-F009-4CE3-AE83-1AB91674C1C0}">
      <dsp:nvSpPr>
        <dsp:cNvPr id="0" name=""/>
        <dsp:cNvSpPr/>
      </dsp:nvSpPr>
      <dsp:spPr>
        <a:xfrm>
          <a:off x="5106981" y="712561"/>
          <a:ext cx="604725" cy="6047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5243044" y="712561"/>
        <a:ext cx="332599" cy="455056"/>
      </dsp:txXfrm>
    </dsp:sp>
    <dsp:sp modelId="{7BFFBCE8-2006-4E0F-A15E-3BCC7D1DA496}">
      <dsp:nvSpPr>
        <dsp:cNvPr id="0" name=""/>
        <dsp:cNvSpPr/>
      </dsp:nvSpPr>
      <dsp:spPr>
        <a:xfrm>
          <a:off x="5585336" y="1812063"/>
          <a:ext cx="604725" cy="6047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5721399" y="1812063"/>
        <a:ext cx="332599" cy="455056"/>
      </dsp:txXfrm>
    </dsp:sp>
    <dsp:sp modelId="{B5C57B3E-4420-4D06-9A89-AA6EBE49EB1D}">
      <dsp:nvSpPr>
        <dsp:cNvPr id="0" name=""/>
        <dsp:cNvSpPr/>
      </dsp:nvSpPr>
      <dsp:spPr>
        <a:xfrm>
          <a:off x="6056552" y="2911565"/>
          <a:ext cx="604725" cy="6047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6192615" y="2911565"/>
        <a:ext cx="332599" cy="4550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F5B88D2-DBFE-452C-BFD0-65FBA0F97CCF}"/>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4FF90B4D-0534-4CB8-A703-853D57707992}"/>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endParaRPr lang="fr-FR"/>
          </a:p>
        </p:txBody>
      </p:sp>
      <p:sp>
        <p:nvSpPr>
          <p:cNvPr id="4" name="Espace réservé du pied de page 3">
            <a:extLst>
              <a:ext uri="{FF2B5EF4-FFF2-40B4-BE49-F238E27FC236}">
                <a16:creationId xmlns:a16="http://schemas.microsoft.com/office/drawing/2014/main" id="{DC0B890E-AF7E-447E-900D-24012EB479B0}"/>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675AB860-DDFC-487D-A4D3-51EF34A4870F}"/>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27EC9592-0C06-4C7A-8C41-894E9FB4B932}" type="slidenum">
              <a:rPr lang="fr-FR" smtClean="0"/>
              <a:t>‹N°›</a:t>
            </a:fld>
            <a:endParaRPr lang="fr-FR"/>
          </a:p>
        </p:txBody>
      </p:sp>
    </p:spTree>
    <p:extLst>
      <p:ext uri="{BB962C8B-B14F-4D97-AF65-F5344CB8AC3E}">
        <p14:creationId xmlns:p14="http://schemas.microsoft.com/office/powerpoint/2010/main" val="95449316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20F9359-40A5-4A5A-8AD2-6B26EC1E0F33}" type="slidenum">
              <a:rPr lang="fr-FR" smtClean="0"/>
              <a:t>‹N°›</a:t>
            </a:fld>
            <a:endParaRPr lang="fr-FR"/>
          </a:p>
        </p:txBody>
      </p:sp>
    </p:spTree>
    <p:extLst>
      <p:ext uri="{BB962C8B-B14F-4D97-AF65-F5344CB8AC3E}">
        <p14:creationId xmlns:p14="http://schemas.microsoft.com/office/powerpoint/2010/main" val="308100934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Tree>
    <p:extLst>
      <p:ext uri="{BB962C8B-B14F-4D97-AF65-F5344CB8AC3E}">
        <p14:creationId xmlns:p14="http://schemas.microsoft.com/office/powerpoint/2010/main" val="278679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86A47E99-F591-41E3-9AC8-7879A1A28213}"/>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2293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F3DEC508-887B-EB5C-C934-1CDF6860B46F}"/>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694499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9D371175-529E-E938-4583-FA5E00755C70}"/>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95126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9BE6F488-4A0B-A2EB-2D97-502328E20448}"/>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23364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CECA299E-2163-89D0-9836-64386AFB0FA4}"/>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31553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Tree>
    <p:extLst>
      <p:ext uri="{BB962C8B-B14F-4D97-AF65-F5344CB8AC3E}">
        <p14:creationId xmlns:p14="http://schemas.microsoft.com/office/powerpoint/2010/main" val="416828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Tree>
    <p:extLst>
      <p:ext uri="{BB962C8B-B14F-4D97-AF65-F5344CB8AC3E}">
        <p14:creationId xmlns:p14="http://schemas.microsoft.com/office/powerpoint/2010/main" val="174338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lnSpc>
                <a:spcPct val="115000"/>
              </a:lnSpc>
              <a:defRPr/>
            </a:pPr>
            <a:r>
              <a:rPr lang="fr-FR" sz="1300" dirty="0"/>
              <a:t>Quels sont les rôles des délégués du personnel ?</a:t>
            </a:r>
          </a:p>
          <a:p>
            <a:pPr>
              <a:lnSpc>
                <a:spcPct val="115000"/>
              </a:lnSpc>
              <a:defRPr/>
            </a:pPr>
            <a:endParaRPr lang="fr-FR" sz="1300" b="1" i="1" dirty="0">
              <a:ea typeface="Calibri" panose="020F0502020204030204" pitchFamily="34" charset="0"/>
              <a:cs typeface="Times New Roman" panose="02020603050405020304" pitchFamily="18" charset="0"/>
            </a:endParaRPr>
          </a:p>
          <a:p>
            <a:pPr>
              <a:lnSpc>
                <a:spcPct val="115000"/>
              </a:lnSpc>
              <a:defRPr/>
            </a:pPr>
            <a:endParaRPr lang="fr-FR" sz="1300" b="1" i="1" dirty="0">
              <a:ea typeface="Calibri" panose="020F0502020204030204" pitchFamily="34" charset="0"/>
              <a:cs typeface="Times New Roman" panose="02020603050405020304" pitchFamily="18" charset="0"/>
            </a:endParaRPr>
          </a:p>
          <a:p>
            <a:pPr>
              <a:lnSpc>
                <a:spcPct val="115000"/>
              </a:lnSpc>
              <a:defRPr/>
            </a:pPr>
            <a:r>
              <a:rPr lang="fr-FR" sz="1300" b="1" i="1" dirty="0">
                <a:ea typeface="Calibri" panose="020F0502020204030204" pitchFamily="34" charset="0"/>
                <a:cs typeface="Times New Roman" panose="02020603050405020304" pitchFamily="18" charset="0"/>
              </a:rPr>
              <a:t>Ex MGEN.</a:t>
            </a:r>
          </a:p>
          <a:p>
            <a:pPr>
              <a:lnSpc>
                <a:spcPct val="115000"/>
              </a:lnSpc>
              <a:defRPr/>
            </a:pPr>
            <a:r>
              <a:rPr lang="fr-FR" sz="1300" b="1" dirty="0">
                <a:solidFill>
                  <a:srgbClr val="0070C0"/>
                </a:solidFill>
                <a:ea typeface="Calibri" panose="020F0502020204030204" pitchFamily="34" charset="0"/>
                <a:cs typeface="Times New Roman" panose="02020603050405020304" pitchFamily="18" charset="0"/>
              </a:rPr>
              <a:t>A partir de la rubrique sur le site de : </a:t>
            </a: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1 – Qu’est-ce qu’un conseiller mutualiste ?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2 – Quelles sont ses missions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3 - Quel est le niveau d’étude requis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solidFill>
                  <a:srgbClr val="0070C0"/>
                </a:solidFill>
                <a:ea typeface="Calibri" panose="020F0502020204030204" pitchFamily="34" charset="0"/>
                <a:cs typeface="Times New Roman" panose="02020603050405020304" pitchFamily="18" charset="0"/>
              </a:rPr>
              <a:t>A partir du guide de recrutement sur le site internet : </a:t>
            </a: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1 - Quels sont les différents métiers proposés par MGEN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2 - Qu’est- ce que cela implique que d’être un employeur responsable ?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3 - Quelles sont les missions d’un téléconseillers dans le témoignage de  ?</a:t>
            </a:r>
          </a:p>
          <a:p>
            <a:endParaRPr lang="fr-FR" dirty="0"/>
          </a:p>
        </p:txBody>
      </p:sp>
      <p:sp>
        <p:nvSpPr>
          <p:cNvPr id="5" name="Espace réservé de la date 4">
            <a:extLst>
              <a:ext uri="{FF2B5EF4-FFF2-40B4-BE49-F238E27FC236}">
                <a16:creationId xmlns:a16="http://schemas.microsoft.com/office/drawing/2014/main" id="{2673E67F-6D09-E764-6E95-E8FB73244D42}"/>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40372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Tree>
    <p:extLst>
      <p:ext uri="{BB962C8B-B14F-4D97-AF65-F5344CB8AC3E}">
        <p14:creationId xmlns:p14="http://schemas.microsoft.com/office/powerpoint/2010/main" val="130072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921D96F-567A-6518-B05E-CA24422E1528}"/>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38647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556C0EB4-23FB-B13D-AD44-3E58E8A81C8B}"/>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32384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B6617364-BFF3-18EE-6397-A0AA716D5477}"/>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409217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1AE8D709-0BDF-9A30-171F-1B6C8A8284D9}"/>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682257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4.svg"/><Relationship Id="rId5" Type="http://schemas.openxmlformats.org/officeDocument/2006/relationships/image" Target="../media/image12.sv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EBD1B427-3BE5-446E-83E7-EB9526D6A29C}"/>
              </a:ext>
            </a:extLst>
          </p:cNvPr>
          <p:cNvSpPr>
            <a:spLocks noGrp="1"/>
          </p:cNvSpPr>
          <p:nvPr>
            <p:ph type="body" sz="quarter" idx="13"/>
          </p:nvPr>
        </p:nvSpPr>
        <p:spPr>
          <a:xfrm>
            <a:off x="1387138" y="3016760"/>
            <a:ext cx="9144000" cy="979055"/>
          </a:xfrm>
          <a:prstGeom prst="rect">
            <a:avLst/>
          </a:prstGeom>
        </p:spPr>
        <p:txBody>
          <a:bodyPr>
            <a:normAutofit/>
          </a:bodyPr>
          <a:lstStyle>
            <a:lvl1pPr algn="ctr">
              <a:defRPr sz="2800" b="0">
                <a:solidFill>
                  <a:schemeClr val="tx2"/>
                </a:solidFill>
                <a:latin typeface="Verdana" panose="020B0604030504040204" pitchFamily="34" charset="0"/>
                <a:ea typeface="Verdana" panose="020B0604030504040204" pitchFamily="34" charset="0"/>
              </a:defRPr>
            </a:lvl1pPr>
            <a:lvl5pPr marL="1828800" indent="0">
              <a:buNone/>
              <a:defRPr/>
            </a:lvl5pPr>
          </a:lstStyle>
          <a:p>
            <a:pPr lvl="0"/>
            <a:r>
              <a:rPr lang="fr-FR" dirty="0"/>
              <a:t>Cliquez pour modifier les styles du texte du masque</a:t>
            </a:r>
          </a:p>
        </p:txBody>
      </p:sp>
      <p:sp>
        <p:nvSpPr>
          <p:cNvPr id="6" name="Espace réservé du texte 5">
            <a:extLst>
              <a:ext uri="{FF2B5EF4-FFF2-40B4-BE49-F238E27FC236}">
                <a16:creationId xmlns:a16="http://schemas.microsoft.com/office/drawing/2014/main" id="{23AEF8EE-A121-4E45-BE1C-706E49C23FCE}"/>
              </a:ext>
            </a:extLst>
          </p:cNvPr>
          <p:cNvSpPr>
            <a:spLocks noGrp="1"/>
          </p:cNvSpPr>
          <p:nvPr>
            <p:ph type="body" sz="quarter" idx="15" hasCustomPrompt="1"/>
          </p:nvPr>
        </p:nvSpPr>
        <p:spPr>
          <a:xfrm>
            <a:off x="385188" y="6348045"/>
            <a:ext cx="3562350" cy="504049"/>
          </a:xfrm>
          <a:prstGeom prst="rect">
            <a:avLst/>
          </a:prstGeom>
        </p:spPr>
        <p:txBody>
          <a:bodyPr>
            <a:normAutofit/>
          </a:bodyPr>
          <a:lstStyle>
            <a:lvl1pPr>
              <a:defRPr sz="1200" b="0">
                <a:solidFill>
                  <a:schemeClr val="tx1"/>
                </a:solidFill>
                <a:latin typeface="HelveticaNeueLT Com 65 Md" panose="020B0604020202020204" pitchFamily="34" charset="0"/>
              </a:defRPr>
            </a:lvl1pPr>
          </a:lstStyle>
          <a:p>
            <a:pPr lvl="0"/>
            <a:fld id="{0DA0C6A7-BD30-4367-8A43-B345A5F78401}" type="datetime2">
              <a:rPr lang="fr-FR" smtClean="0"/>
              <a:t>mardi 25 janvier 2022</a:t>
            </a:fld>
            <a:endParaRPr lang="fr-FR" dirty="0"/>
          </a:p>
        </p:txBody>
      </p:sp>
      <p:sp>
        <p:nvSpPr>
          <p:cNvPr id="10" name="Espace réservé du texte 9">
            <a:extLst>
              <a:ext uri="{FF2B5EF4-FFF2-40B4-BE49-F238E27FC236}">
                <a16:creationId xmlns:a16="http://schemas.microsoft.com/office/drawing/2014/main" id="{11370AB6-1AD6-4872-A104-0936D7D883CB}"/>
              </a:ext>
            </a:extLst>
          </p:cNvPr>
          <p:cNvSpPr>
            <a:spLocks noGrp="1"/>
          </p:cNvSpPr>
          <p:nvPr>
            <p:ph type="body" sz="quarter" idx="14"/>
          </p:nvPr>
        </p:nvSpPr>
        <p:spPr>
          <a:xfrm>
            <a:off x="1387137" y="1062038"/>
            <a:ext cx="9143999" cy="1699450"/>
          </a:xfrm>
          <a:prstGeom prst="rect">
            <a:avLst/>
          </a:prstGeom>
        </p:spPr>
        <p:txBody>
          <a:bodyPr/>
          <a:lstStyle>
            <a:lvl1pPr algn="ctr">
              <a:defRPr sz="4800">
                <a:solidFill>
                  <a:schemeClr val="tx1"/>
                </a:solidFill>
                <a:latin typeface="Verdana" panose="020B0604030504040204" pitchFamily="34" charset="0"/>
                <a:ea typeface="Verdana" panose="020B0604030504040204" pitchFamily="34" charset="0"/>
              </a:defRPr>
            </a:lvl1pPr>
          </a:lstStyle>
          <a:p>
            <a:pPr lvl="0"/>
            <a:r>
              <a:rPr lang="fr-FR" dirty="0"/>
              <a:t>Cliquez pour modifier les styles du texte du masque</a:t>
            </a:r>
          </a:p>
        </p:txBody>
      </p:sp>
      <p:pic>
        <p:nvPicPr>
          <p:cNvPr id="4" name="Graphique 3">
            <a:extLst>
              <a:ext uri="{FF2B5EF4-FFF2-40B4-BE49-F238E27FC236}">
                <a16:creationId xmlns:a16="http://schemas.microsoft.com/office/drawing/2014/main" id="{4508A0E8-2697-E5E4-5102-236FAA8E72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4863" y="118984"/>
            <a:ext cx="1252070" cy="1133632"/>
          </a:xfrm>
          <a:prstGeom prst="rect">
            <a:avLst/>
          </a:prstGeom>
        </p:spPr>
      </p:pic>
    </p:spTree>
    <p:extLst>
      <p:ext uri="{BB962C8B-B14F-4D97-AF65-F5344CB8AC3E}">
        <p14:creationId xmlns:p14="http://schemas.microsoft.com/office/powerpoint/2010/main" val="186005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E4844-E32C-8389-B864-A000A065CA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D19DEA2-DE13-32F3-0D84-B29C5EC804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EBD0DFE-4173-DF01-6DA5-F7E371D583F1}"/>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0D67C517-15EA-ABED-D28B-8594AFBD9D2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9335B66-13DC-59C6-87EB-FA2042BD8636}"/>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98868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D0BEB-C1C6-5DDF-6B7C-E5BB9628335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A63A75A-DEF5-68B2-4C6F-637730413FC2}"/>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8A0F44-EB68-5966-6AA7-3B62E47178E9}"/>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2E37DFB5-1CC6-C50E-2F51-330DF452C9F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72F5999-DC07-AEA4-4DAD-F9FDF717FCD3}"/>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3922036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9FF5A-228E-2F2D-5F16-8438673D564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C5249CF-C95A-BE71-09CB-372B9A83FD8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F3145BD-7B3B-708F-1360-626D8F429D3A}"/>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E45F4DE8-1D75-4F2E-15FE-17606A1D5E2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11261AE-9C63-7690-B82A-25590F9B39D5}"/>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286429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7425A-F4A7-5C6A-FB5A-508B3DDB9BCC}"/>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8DBC157B-05C2-BD42-E085-8D3B10EE9A77}"/>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05DAE8F-4C71-8FE8-9B7B-CE03C2893651}"/>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7C594F6-21AD-1709-575A-D3801CA7B725}"/>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6" name="Espace réservé du pied de page 5">
            <a:extLst>
              <a:ext uri="{FF2B5EF4-FFF2-40B4-BE49-F238E27FC236}">
                <a16:creationId xmlns:a16="http://schemas.microsoft.com/office/drawing/2014/main" id="{5B4086FC-65BF-8F61-8FDA-2209389C0E9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2DCA441-0041-4EFD-7123-F409763319A9}"/>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119596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1E3573-EC6C-2884-B296-17893F070E10}"/>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01E0EFB4-8AB1-9DAA-E8EC-7D9C467F16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982584-DC99-5BBD-6ACF-BB866E2FB0B5}"/>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F60537-63D5-099B-9BF0-FF971DDEDC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7518DE4-BBBF-081A-EA08-D86086E505F1}"/>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D42F95A-5C3B-3EF9-3822-7E5D5C362371}"/>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8" name="Espace réservé du pied de page 7">
            <a:extLst>
              <a:ext uri="{FF2B5EF4-FFF2-40B4-BE49-F238E27FC236}">
                <a16:creationId xmlns:a16="http://schemas.microsoft.com/office/drawing/2014/main" id="{E89BB401-ACA5-FE91-8283-38389D07140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0445DC8D-5B6D-876F-D233-D2CB18A7B999}"/>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25513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36303-5CD0-422B-70A0-8930811D8484}"/>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C8F11150-9CBE-4D9E-C231-B5B7ADEB4B3B}"/>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4" name="Espace réservé du pied de page 3">
            <a:extLst>
              <a:ext uri="{FF2B5EF4-FFF2-40B4-BE49-F238E27FC236}">
                <a16:creationId xmlns:a16="http://schemas.microsoft.com/office/drawing/2014/main" id="{DC7C377B-F06E-16FE-B2E9-1CDE9EF833F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462244CF-26AA-F3BB-AC7D-DE4F72E95BC9}"/>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1689940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60842FE-991C-6286-A1D2-92679E518733}"/>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3" name="Espace réservé du pied de page 2">
            <a:extLst>
              <a:ext uri="{FF2B5EF4-FFF2-40B4-BE49-F238E27FC236}">
                <a16:creationId xmlns:a16="http://schemas.microsoft.com/office/drawing/2014/main" id="{DD1E6754-3B34-3761-3BA1-CB65B6E8D4F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13997AB5-7A62-5D2B-E6ED-AB79C81AEE25}"/>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1850642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C2C2E-8269-F3E6-6163-8456FF99F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A587C2-5E14-54A0-4F43-38103D1F828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E2C0B0F-387D-B887-814D-D2342E248D0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F9A50E-FBA5-3C3B-E24E-10202F53891E}"/>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6" name="Espace réservé du pied de page 5">
            <a:extLst>
              <a:ext uri="{FF2B5EF4-FFF2-40B4-BE49-F238E27FC236}">
                <a16:creationId xmlns:a16="http://schemas.microsoft.com/office/drawing/2014/main" id="{F9029255-79E2-1212-13B7-39E276CB502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2374E00-DEAC-DE30-1AC8-7CDB05B49745}"/>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770188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DEE9D-41E7-5DD2-54CA-19155625D9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E46FA85-3EFA-B497-FC91-EF8B8C54CC1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A146CB5-F440-251B-BD9E-A582053DF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11A9D7-C3D9-AEDC-439F-0094441141E5}"/>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6" name="Espace réservé du pied de page 5">
            <a:extLst>
              <a:ext uri="{FF2B5EF4-FFF2-40B4-BE49-F238E27FC236}">
                <a16:creationId xmlns:a16="http://schemas.microsoft.com/office/drawing/2014/main" id="{EFE70590-65DA-B3B5-8125-DA8C20A6248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FECBCA2F-E24D-FC18-BF6A-CD63FABCC457}"/>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4076216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4F551-9E79-EDE5-33A0-DC2677C97B56}"/>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4B731D-F7A2-4E62-619F-FA9947297E7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D2678C-EBA4-E5C8-4974-1BCAB10FEEE6}"/>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BA219DC7-127C-AFFB-6B5D-3D5FD77D8B9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F69D9E3-5BAD-6B81-BD35-D94B912941CF}"/>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11851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6F2DDED7-738A-4A61-9386-4E2F5E1A7E4D}"/>
              </a:ext>
            </a:extLst>
          </p:cNvPr>
          <p:cNvSpPr>
            <a:spLocks noGrp="1"/>
          </p:cNvSpPr>
          <p:nvPr>
            <p:ph type="body" sz="quarter" idx="10" hasCustomPrompt="1"/>
          </p:nvPr>
        </p:nvSpPr>
        <p:spPr>
          <a:xfrm>
            <a:off x="3283238" y="2502189"/>
            <a:ext cx="5037138" cy="1882775"/>
          </a:xfrm>
          <a:prstGeom prst="rect">
            <a:avLst/>
          </a:prstGeom>
        </p:spPr>
        <p:txBody>
          <a:bodyPr>
            <a:normAutofit/>
          </a:bodyPr>
          <a:lstStyle>
            <a:lvl1pPr>
              <a:defRPr sz="2400" b="0">
                <a:solidFill>
                  <a:schemeClr val="tx1"/>
                </a:solidFill>
                <a:latin typeface="Verdana" panose="020B0604030504040204" pitchFamily="34" charset="0"/>
                <a:ea typeface="Verdana" panose="020B0604030504040204" pitchFamily="34" charset="0"/>
              </a:defRPr>
            </a:lvl1pPr>
          </a:lstStyle>
          <a:p>
            <a:pPr lvl="0"/>
            <a:r>
              <a:rPr lang="fr-FR" dirty="0"/>
              <a:t>Titre 1</a:t>
            </a:r>
          </a:p>
          <a:p>
            <a:pPr lvl="0"/>
            <a:r>
              <a:rPr lang="fr-FR" dirty="0"/>
              <a:t>Titre 2</a:t>
            </a:r>
          </a:p>
          <a:p>
            <a:pPr lvl="0"/>
            <a:r>
              <a:rPr lang="fr-FR" dirty="0"/>
              <a:t>Titre 3</a:t>
            </a:r>
          </a:p>
          <a:p>
            <a:pPr lvl="0"/>
            <a:r>
              <a:rPr lang="fr-FR" dirty="0"/>
              <a:t>Titre 4 </a:t>
            </a:r>
          </a:p>
        </p:txBody>
      </p:sp>
      <p:sp>
        <p:nvSpPr>
          <p:cNvPr id="2" name="Titre 1">
            <a:extLst>
              <a:ext uri="{FF2B5EF4-FFF2-40B4-BE49-F238E27FC236}">
                <a16:creationId xmlns:a16="http://schemas.microsoft.com/office/drawing/2014/main" id="{A47C2E4F-68EB-48CF-A216-AF1368C8F361}"/>
              </a:ext>
            </a:extLst>
          </p:cNvPr>
          <p:cNvSpPr>
            <a:spLocks noGrp="1"/>
          </p:cNvSpPr>
          <p:nvPr>
            <p:ph type="title" hasCustomPrompt="1"/>
          </p:nvPr>
        </p:nvSpPr>
        <p:spPr>
          <a:xfrm>
            <a:off x="2709947" y="863889"/>
            <a:ext cx="8685415" cy="1325563"/>
          </a:xfrm>
          <a:prstGeom prst="rect">
            <a:avLst/>
          </a:prstGeom>
        </p:spPr>
        <p:txBody>
          <a:bodyPr>
            <a:normAutofit/>
          </a:bodyPr>
          <a:lstStyle>
            <a:lvl1pPr>
              <a:defRPr sz="3500" b="1">
                <a:solidFill>
                  <a:schemeClr val="accent1"/>
                </a:solidFill>
                <a:latin typeface="Verdana" panose="020B0604030504040204" pitchFamily="34" charset="0"/>
                <a:ea typeface="Verdana" panose="020B0604030504040204" pitchFamily="34" charset="0"/>
              </a:defRPr>
            </a:lvl1pPr>
          </a:lstStyle>
          <a:p>
            <a:r>
              <a:rPr lang="fr-FR" dirty="0"/>
              <a:t>Ordre du jour</a:t>
            </a:r>
          </a:p>
        </p:txBody>
      </p:sp>
      <p:pic>
        <p:nvPicPr>
          <p:cNvPr id="4" name="Graphique 3">
            <a:extLst>
              <a:ext uri="{FF2B5EF4-FFF2-40B4-BE49-F238E27FC236}">
                <a16:creationId xmlns:a16="http://schemas.microsoft.com/office/drawing/2014/main" id="{C48BEBD1-E7CF-AD80-045F-588C035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4863" y="118984"/>
            <a:ext cx="1252070" cy="1133632"/>
          </a:xfrm>
          <a:prstGeom prst="rect">
            <a:avLst/>
          </a:prstGeom>
        </p:spPr>
      </p:pic>
    </p:spTree>
    <p:extLst>
      <p:ext uri="{BB962C8B-B14F-4D97-AF65-F5344CB8AC3E}">
        <p14:creationId xmlns:p14="http://schemas.microsoft.com/office/powerpoint/2010/main" val="2062258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49207C8-5DD8-CBBC-48F9-A73669BE2288}"/>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CD07E4D-66CB-77F1-3A9C-22DEA4E4E22A}"/>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6706F7-0A7C-9F60-B477-D185136CE4D3}"/>
              </a:ext>
            </a:extLst>
          </p:cNvPr>
          <p:cNvSpPr>
            <a:spLocks noGrp="1"/>
          </p:cNvSpPr>
          <p:nvPr>
            <p:ph type="dt" sz="half" idx="10"/>
          </p:nvPr>
        </p:nvSpPr>
        <p:spPr>
          <a:xfrm>
            <a:off x="838200" y="6356350"/>
            <a:ext cx="2743200" cy="365125"/>
          </a:xfrm>
          <a:prstGeom prst="rect">
            <a:avLst/>
          </a:prstGeom>
        </p:spPr>
        <p:txBody>
          <a:bodyPr/>
          <a:lstStyle/>
          <a:p>
            <a:fld id="{581B4A3A-C58F-4E37-ABF6-3227D820F54F}"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A4F1BFB4-C9C3-4F7E-E8A9-D1D599CAD03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71856A4-0C8A-9823-73F3-8F64FCEDAE7B}"/>
              </a:ext>
            </a:extLst>
          </p:cNvPr>
          <p:cNvSpPr>
            <a:spLocks noGrp="1"/>
          </p:cNvSpPr>
          <p:nvPr>
            <p:ph type="sldNum" sz="quarter" idx="12"/>
          </p:nvPr>
        </p:nvSpPr>
        <p:spPr>
          <a:xfrm>
            <a:off x="8610600" y="6356350"/>
            <a:ext cx="2743200" cy="365125"/>
          </a:xfrm>
          <a:prstGeom prst="rect">
            <a:avLst/>
          </a:prstGeom>
        </p:spPr>
        <p:txBody>
          <a:bodyPr/>
          <a:lstStyle/>
          <a:p>
            <a:fld id="{7099B459-F5AB-426C-8CDD-962055CF227E}" type="slidenum">
              <a:rPr lang="fr-FR" smtClean="0"/>
              <a:t>‹N°›</a:t>
            </a:fld>
            <a:endParaRPr lang="fr-FR"/>
          </a:p>
        </p:txBody>
      </p:sp>
    </p:spTree>
    <p:extLst>
      <p:ext uri="{BB962C8B-B14F-4D97-AF65-F5344CB8AC3E}">
        <p14:creationId xmlns:p14="http://schemas.microsoft.com/office/powerpoint/2010/main" val="162423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vide intro">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F65EAC30-813F-416D-B400-EF892E8FA38A}"/>
              </a:ext>
            </a:extLst>
          </p:cNvPr>
          <p:cNvSpPr>
            <a:spLocks noGrp="1"/>
          </p:cNvSpPr>
          <p:nvPr>
            <p:ph type="body" sz="quarter" idx="10"/>
          </p:nvPr>
        </p:nvSpPr>
        <p:spPr>
          <a:xfrm>
            <a:off x="1181454" y="700594"/>
            <a:ext cx="5210175" cy="701675"/>
          </a:xfrm>
          <a:prstGeom prst="rect">
            <a:avLst/>
          </a:prstGeom>
        </p:spPr>
        <p:txBody>
          <a:bodyPr>
            <a:normAutofit/>
          </a:bodyPr>
          <a:lstStyle>
            <a:lvl1pPr>
              <a:defRPr sz="2400" b="1">
                <a:solidFill>
                  <a:schemeClr val="tx2"/>
                </a:solidFill>
                <a:latin typeface="Verdana" panose="020B0604030504040204" pitchFamily="34" charset="0"/>
                <a:ea typeface="Verdana" panose="020B0604030504040204" pitchFamily="34" charset="0"/>
              </a:defRPr>
            </a:lvl1pPr>
          </a:lstStyle>
          <a:p>
            <a:pPr lvl="0"/>
            <a:r>
              <a:rPr lang="fr-FR" dirty="0"/>
              <a:t>Cliquez pour modifier les styles du texte du masque</a:t>
            </a:r>
          </a:p>
        </p:txBody>
      </p:sp>
      <p:sp>
        <p:nvSpPr>
          <p:cNvPr id="7" name="Espace réservé du texte 2">
            <a:extLst>
              <a:ext uri="{FF2B5EF4-FFF2-40B4-BE49-F238E27FC236}">
                <a16:creationId xmlns:a16="http://schemas.microsoft.com/office/drawing/2014/main" id="{9DFD1940-B831-42AC-9923-DAFC08012A3F}"/>
              </a:ext>
            </a:extLst>
          </p:cNvPr>
          <p:cNvSpPr>
            <a:spLocks noGrp="1"/>
          </p:cNvSpPr>
          <p:nvPr>
            <p:ph type="body" sz="quarter" idx="11"/>
          </p:nvPr>
        </p:nvSpPr>
        <p:spPr>
          <a:xfrm>
            <a:off x="3678238" y="2243138"/>
            <a:ext cx="7740650" cy="3914775"/>
          </a:xfrm>
          <a:prstGeom prst="rect">
            <a:avLst/>
          </a:prstGeom>
        </p:spPr>
        <p:txBody>
          <a:bodyPr/>
          <a:lstStyle>
            <a:lvl1pPr marL="342900" indent="-342900">
              <a:buClr>
                <a:srgbClr val="1DACD5"/>
              </a:buClr>
              <a:buFont typeface="Wingdings" panose="05000000000000000000" pitchFamily="2" charset="2"/>
              <a:buChar char="§"/>
              <a:defRPr sz="2500" b="1" i="0" baseline="0">
                <a:solidFill>
                  <a:schemeClr val="tx2"/>
                </a:solidFill>
                <a:latin typeface="Verdana" panose="020B0604030504040204" pitchFamily="34" charset="0"/>
                <a:ea typeface="Verdana" panose="020B0604030504040204" pitchFamily="34" charset="0"/>
              </a:defRPr>
            </a:lvl1pPr>
            <a:lvl2pPr marL="685800" indent="-228600">
              <a:buClrTx/>
              <a:buFont typeface="Arial" panose="020B0604020202020204" pitchFamily="34" charset="0"/>
              <a:buChar char="•"/>
              <a:defRPr sz="2200">
                <a:latin typeface="Verdana" panose="020B0604030504040204" pitchFamily="34" charset="0"/>
                <a:ea typeface="Verdana" panose="020B0604030504040204" pitchFamily="34" charset="0"/>
              </a:defRPr>
            </a:lvl2pPr>
            <a:lvl3pPr marL="1143000" indent="-228600">
              <a:buClrTx/>
              <a:buFont typeface="Arial" panose="020B0604020202020204" pitchFamily="34" charset="0"/>
              <a:buChar char="•"/>
              <a:defRPr>
                <a:latin typeface="Verdana" panose="020B0604030504040204" pitchFamily="34" charset="0"/>
                <a:ea typeface="Verdana" panose="020B0604030504040204" pitchFamily="34" charset="0"/>
              </a:defRPr>
            </a:lvl3pPr>
            <a:lvl4pPr marL="1600200" indent="-228600">
              <a:buClrTx/>
              <a:buFont typeface="Arial" panose="020B0604020202020204" pitchFamily="34" charset="0"/>
              <a:buChar char="•"/>
              <a:defRPr>
                <a:latin typeface="Verdana" panose="020B0604030504040204" pitchFamily="34" charset="0"/>
                <a:ea typeface="Verdana" panose="020B0604030504040204" pitchFamily="34" charset="0"/>
              </a:defRPr>
            </a:lvl4pPr>
            <a:lvl5pPr marL="2057400" indent="-228600">
              <a:buClrTx/>
              <a:buFont typeface="Arial" panose="020B0604020202020204" pitchFamily="34" charset="0"/>
              <a:buChar char="•"/>
              <a:defRPr>
                <a:latin typeface="Verdana" panose="020B0604030504040204" pitchFamily="34" charset="0"/>
                <a:ea typeface="Verdana" panose="020B060403050404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Graphique 2">
            <a:extLst>
              <a:ext uri="{FF2B5EF4-FFF2-40B4-BE49-F238E27FC236}">
                <a16:creationId xmlns:a16="http://schemas.microsoft.com/office/drawing/2014/main" id="{30E4117B-8440-2759-9C00-494C77651F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4863" y="118984"/>
            <a:ext cx="1252070" cy="1133632"/>
          </a:xfrm>
          <a:prstGeom prst="rect">
            <a:avLst/>
          </a:prstGeom>
        </p:spPr>
      </p:pic>
      <p:pic>
        <p:nvPicPr>
          <p:cNvPr id="2" name="Graphique 1">
            <a:extLst>
              <a:ext uri="{FF2B5EF4-FFF2-40B4-BE49-F238E27FC236}">
                <a16:creationId xmlns:a16="http://schemas.microsoft.com/office/drawing/2014/main" id="{9690EC3D-1717-E08C-2411-16984303C5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34" y="675432"/>
            <a:ext cx="506086" cy="434804"/>
          </a:xfrm>
          <a:prstGeom prst="rect">
            <a:avLst/>
          </a:prstGeom>
        </p:spPr>
      </p:pic>
    </p:spTree>
    <p:extLst>
      <p:ext uri="{BB962C8B-B14F-4D97-AF65-F5344CB8AC3E}">
        <p14:creationId xmlns:p14="http://schemas.microsoft.com/office/powerpoint/2010/main" val="278252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ress intro">
    <p:spTree>
      <p:nvGrpSpPr>
        <p:cNvPr id="1" name=""/>
        <p:cNvGrpSpPr/>
        <p:nvPr/>
      </p:nvGrpSpPr>
      <p:grpSpPr>
        <a:xfrm>
          <a:off x="0" y="0"/>
          <a:ext cx="0" cy="0"/>
          <a:chOff x="0" y="0"/>
          <a:chExt cx="0" cy="0"/>
        </a:xfrm>
      </p:grpSpPr>
      <p:sp>
        <p:nvSpPr>
          <p:cNvPr id="16" name="Rectangle : avec coins arrondis en diagonale 15">
            <a:extLst>
              <a:ext uri="{FF2B5EF4-FFF2-40B4-BE49-F238E27FC236}">
                <a16:creationId xmlns:a16="http://schemas.microsoft.com/office/drawing/2014/main" id="{63A2F23C-5B26-4AA9-8329-0620290B16DF}"/>
              </a:ext>
            </a:extLst>
          </p:cNvPr>
          <p:cNvSpPr/>
          <p:nvPr userDrawn="1"/>
        </p:nvSpPr>
        <p:spPr>
          <a:xfrm>
            <a:off x="1484515" y="1625664"/>
            <a:ext cx="3752646" cy="1180730"/>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avec coins arrondis en diagonale 16">
            <a:extLst>
              <a:ext uri="{FF2B5EF4-FFF2-40B4-BE49-F238E27FC236}">
                <a16:creationId xmlns:a16="http://schemas.microsoft.com/office/drawing/2014/main" id="{33A9ADF0-8FF8-475F-8044-A16B2C56B1FB}"/>
              </a:ext>
            </a:extLst>
          </p:cNvPr>
          <p:cNvSpPr/>
          <p:nvPr userDrawn="1"/>
        </p:nvSpPr>
        <p:spPr>
          <a:xfrm>
            <a:off x="2257016" y="3000612"/>
            <a:ext cx="4527248" cy="118073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diagonale 18">
            <a:extLst>
              <a:ext uri="{FF2B5EF4-FFF2-40B4-BE49-F238E27FC236}">
                <a16:creationId xmlns:a16="http://schemas.microsoft.com/office/drawing/2014/main" id="{57205982-E2C0-45E9-81CC-637F4998D1AE}"/>
              </a:ext>
            </a:extLst>
          </p:cNvPr>
          <p:cNvSpPr/>
          <p:nvPr userDrawn="1"/>
        </p:nvSpPr>
        <p:spPr>
          <a:xfrm>
            <a:off x="3291915" y="4375560"/>
            <a:ext cx="5439696" cy="1201890"/>
          </a:xfrm>
          <a:prstGeom prst="round2DiagRect">
            <a:avLst>
              <a:gd name="adj1" fmla="val 16667"/>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du texte 6">
            <a:extLst>
              <a:ext uri="{FF2B5EF4-FFF2-40B4-BE49-F238E27FC236}">
                <a16:creationId xmlns:a16="http://schemas.microsoft.com/office/drawing/2014/main" id="{0BC25102-F5C0-4960-BA87-5EAA7F146504}"/>
              </a:ext>
            </a:extLst>
          </p:cNvPr>
          <p:cNvSpPr>
            <a:spLocks noGrp="1"/>
          </p:cNvSpPr>
          <p:nvPr>
            <p:ph type="body" sz="quarter" idx="10"/>
          </p:nvPr>
        </p:nvSpPr>
        <p:spPr>
          <a:xfrm>
            <a:off x="1181454" y="700594"/>
            <a:ext cx="9403157" cy="701675"/>
          </a:xfrm>
          <a:prstGeom prst="rect">
            <a:avLst/>
          </a:prstGeom>
        </p:spPr>
        <p:txBody>
          <a:bodyPr/>
          <a:lstStyle>
            <a:lvl1pPr>
              <a:defRPr sz="2400">
                <a:solidFill>
                  <a:schemeClr val="tx2"/>
                </a:solidFill>
                <a:latin typeface="Verdana" panose="020B0604030504040204" pitchFamily="34" charset="0"/>
                <a:ea typeface="Verdana" panose="020B0604030504040204" pitchFamily="34" charset="0"/>
              </a:defRPr>
            </a:lvl1pPr>
          </a:lstStyle>
          <a:p>
            <a:pPr lvl="0"/>
            <a:r>
              <a:rPr lang="fr-FR" dirty="0"/>
              <a:t>Cliquez pour modifier les styles du texte du masque</a:t>
            </a:r>
          </a:p>
        </p:txBody>
      </p:sp>
      <p:sp>
        <p:nvSpPr>
          <p:cNvPr id="34" name="Espace réservé du texte 9">
            <a:extLst>
              <a:ext uri="{FF2B5EF4-FFF2-40B4-BE49-F238E27FC236}">
                <a16:creationId xmlns:a16="http://schemas.microsoft.com/office/drawing/2014/main" id="{CFF27C8F-B081-4843-95A7-8FD76EAFDCBD}"/>
              </a:ext>
            </a:extLst>
          </p:cNvPr>
          <p:cNvSpPr txBox="1">
            <a:spLocks/>
          </p:cNvSpPr>
          <p:nvPr userDrawn="1"/>
        </p:nvSpPr>
        <p:spPr>
          <a:xfrm>
            <a:off x="6954840" y="1612294"/>
            <a:ext cx="3302269" cy="271559"/>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baseline="0">
                <a:solidFill>
                  <a:srgbClr val="33576E"/>
                </a:solidFill>
                <a:latin typeface="HelveticaNeueLT Com 65 Md"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cxnSp>
        <p:nvCxnSpPr>
          <p:cNvPr id="35" name="Connecteur droit 34">
            <a:extLst>
              <a:ext uri="{FF2B5EF4-FFF2-40B4-BE49-F238E27FC236}">
                <a16:creationId xmlns:a16="http://schemas.microsoft.com/office/drawing/2014/main" id="{43582352-4720-4E35-8D90-04D030B72C51}"/>
              </a:ext>
            </a:extLst>
          </p:cNvPr>
          <p:cNvCxnSpPr/>
          <p:nvPr userDrawn="1"/>
        </p:nvCxnSpPr>
        <p:spPr>
          <a:xfrm>
            <a:off x="7071766" y="2054725"/>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pic>
        <p:nvPicPr>
          <p:cNvPr id="3" name="Graphique 2">
            <a:extLst>
              <a:ext uri="{FF2B5EF4-FFF2-40B4-BE49-F238E27FC236}">
                <a16:creationId xmlns:a16="http://schemas.microsoft.com/office/drawing/2014/main" id="{B86A6482-0211-D70B-8183-716F536989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4863" y="118984"/>
            <a:ext cx="1252070" cy="1133632"/>
          </a:xfrm>
          <a:prstGeom prst="rect">
            <a:avLst/>
          </a:prstGeom>
        </p:spPr>
      </p:pic>
      <p:pic>
        <p:nvPicPr>
          <p:cNvPr id="2" name="Graphique 1">
            <a:extLst>
              <a:ext uri="{FF2B5EF4-FFF2-40B4-BE49-F238E27FC236}">
                <a16:creationId xmlns:a16="http://schemas.microsoft.com/office/drawing/2014/main" id="{BEC4F2BD-C8F4-3A12-AF15-97965AC4ED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34" y="675432"/>
            <a:ext cx="506086" cy="434804"/>
          </a:xfrm>
          <a:prstGeom prst="rect">
            <a:avLst/>
          </a:prstGeom>
        </p:spPr>
      </p:pic>
    </p:spTree>
    <p:extLst>
      <p:ext uri="{BB962C8B-B14F-4D97-AF65-F5344CB8AC3E}">
        <p14:creationId xmlns:p14="http://schemas.microsoft.com/office/powerpoint/2010/main" val="13640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ress intro">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2B54F6CE-6417-476D-BB4A-6B8A875F8122}"/>
              </a:ext>
            </a:extLst>
          </p:cNvPr>
          <p:cNvSpPr txBox="1"/>
          <p:nvPr userDrawn="1"/>
        </p:nvSpPr>
        <p:spPr>
          <a:xfrm>
            <a:off x="1279280" y="1589317"/>
            <a:ext cx="3818931" cy="369332"/>
          </a:xfrm>
          <a:prstGeom prst="rect">
            <a:avLst/>
          </a:prstGeom>
          <a:solidFill>
            <a:schemeClr val="accent4"/>
          </a:solidFill>
        </p:spPr>
        <p:txBody>
          <a:bodyPr wrap="square" rtlCol="0">
            <a:spAutoFit/>
          </a:bodyPr>
          <a:lstStyle/>
          <a:p>
            <a:endParaRPr lang="fr-FR" sz="1800" b="1" i="0" u="none" strike="noStrike" kern="1200" baseline="0" dirty="0">
              <a:solidFill>
                <a:schemeClr val="bg1"/>
              </a:solidFill>
              <a:latin typeface="+mn-lt"/>
              <a:ea typeface="+mn-ea"/>
              <a:cs typeface="+mn-cs"/>
            </a:endParaRPr>
          </a:p>
        </p:txBody>
      </p:sp>
      <p:sp>
        <p:nvSpPr>
          <p:cNvPr id="27" name="Espace réservé du texte 6">
            <a:extLst>
              <a:ext uri="{FF2B5EF4-FFF2-40B4-BE49-F238E27FC236}">
                <a16:creationId xmlns:a16="http://schemas.microsoft.com/office/drawing/2014/main" id="{AE3D3689-626E-4647-BF2F-4E3A578B2465}"/>
              </a:ext>
            </a:extLst>
          </p:cNvPr>
          <p:cNvSpPr>
            <a:spLocks noGrp="1"/>
          </p:cNvSpPr>
          <p:nvPr>
            <p:ph type="body" sz="quarter" idx="10"/>
          </p:nvPr>
        </p:nvSpPr>
        <p:spPr>
          <a:xfrm>
            <a:off x="1181454" y="700594"/>
            <a:ext cx="9403157" cy="701675"/>
          </a:xfrm>
          <a:prstGeom prst="rect">
            <a:avLst/>
          </a:prstGeom>
        </p:spPr>
        <p:txBody>
          <a:bodyPr/>
          <a:lstStyle>
            <a:lvl1pPr>
              <a:defRPr sz="2400">
                <a:solidFill>
                  <a:schemeClr val="tx2"/>
                </a:solidFill>
                <a:latin typeface="Verdana" panose="020B0604030504040204" pitchFamily="34" charset="0"/>
                <a:ea typeface="Verdana" panose="020B0604030504040204" pitchFamily="34" charset="0"/>
              </a:defRPr>
            </a:lvl1pPr>
          </a:lstStyle>
          <a:p>
            <a:pPr lvl="0"/>
            <a:r>
              <a:rPr lang="fr-FR" dirty="0"/>
              <a:t>Cliquez pour modifier les styles du texte du masque</a:t>
            </a:r>
          </a:p>
        </p:txBody>
      </p:sp>
      <p:sp>
        <p:nvSpPr>
          <p:cNvPr id="28" name="ZoneTexte 27">
            <a:extLst>
              <a:ext uri="{FF2B5EF4-FFF2-40B4-BE49-F238E27FC236}">
                <a16:creationId xmlns:a16="http://schemas.microsoft.com/office/drawing/2014/main" id="{1F503ADC-E59C-49E5-9361-92CA2BE0E018}"/>
              </a:ext>
            </a:extLst>
          </p:cNvPr>
          <p:cNvSpPr txBox="1"/>
          <p:nvPr userDrawn="1"/>
        </p:nvSpPr>
        <p:spPr>
          <a:xfrm>
            <a:off x="7208740" y="1589317"/>
            <a:ext cx="3302147" cy="369332"/>
          </a:xfrm>
          <a:prstGeom prst="rect">
            <a:avLst/>
          </a:prstGeom>
          <a:solidFill>
            <a:schemeClr val="accent4"/>
          </a:solidFill>
        </p:spPr>
        <p:txBody>
          <a:bodyPr wrap="square" rtlCol="0">
            <a:spAutoFit/>
          </a:bodyPr>
          <a:lstStyle/>
          <a:p>
            <a:endParaRPr lang="fr-FR" sz="1800" b="1" i="0" u="none" strike="noStrike" kern="1200" baseline="0" dirty="0">
              <a:solidFill>
                <a:schemeClr val="bg1"/>
              </a:solidFill>
              <a:latin typeface="+mn-lt"/>
              <a:ea typeface="+mn-ea"/>
              <a:cs typeface="+mn-cs"/>
            </a:endParaRPr>
          </a:p>
        </p:txBody>
      </p:sp>
      <p:sp>
        <p:nvSpPr>
          <p:cNvPr id="4" name="Espace réservé du texte 3">
            <a:extLst>
              <a:ext uri="{FF2B5EF4-FFF2-40B4-BE49-F238E27FC236}">
                <a16:creationId xmlns:a16="http://schemas.microsoft.com/office/drawing/2014/main" id="{D73BC3CD-9F72-0066-93EB-83BDC0048790}"/>
              </a:ext>
            </a:extLst>
          </p:cNvPr>
          <p:cNvSpPr>
            <a:spLocks noGrp="1"/>
          </p:cNvSpPr>
          <p:nvPr>
            <p:ph type="body" sz="quarter" idx="11"/>
          </p:nvPr>
        </p:nvSpPr>
        <p:spPr>
          <a:xfrm>
            <a:off x="1279525" y="2449513"/>
            <a:ext cx="4816475" cy="2819400"/>
          </a:xfrm>
          <a:prstGeom prst="rect">
            <a:avLst/>
          </a:prstGeom>
        </p:spPr>
        <p:txBody>
          <a:bodyPr/>
          <a:lstStyle>
            <a:lvl1pPr>
              <a:defRPr sz="2400">
                <a:solidFill>
                  <a:schemeClr val="tx2"/>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3">
            <a:extLst>
              <a:ext uri="{FF2B5EF4-FFF2-40B4-BE49-F238E27FC236}">
                <a16:creationId xmlns:a16="http://schemas.microsoft.com/office/drawing/2014/main" id="{86102D52-2130-040F-8221-070E020FF2A9}"/>
              </a:ext>
            </a:extLst>
          </p:cNvPr>
          <p:cNvSpPr>
            <a:spLocks noGrp="1"/>
          </p:cNvSpPr>
          <p:nvPr>
            <p:ph type="body" sz="quarter" idx="12"/>
          </p:nvPr>
        </p:nvSpPr>
        <p:spPr>
          <a:xfrm>
            <a:off x="7223125" y="2449513"/>
            <a:ext cx="4816475" cy="2819400"/>
          </a:xfrm>
          <a:prstGeom prst="rect">
            <a:avLst/>
          </a:prstGeom>
        </p:spPr>
        <p:txBody>
          <a:bodyPr/>
          <a:lstStyle>
            <a:lvl1pPr>
              <a:defRPr sz="2400">
                <a:solidFill>
                  <a:schemeClr val="tx2"/>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Graphique 2">
            <a:extLst>
              <a:ext uri="{FF2B5EF4-FFF2-40B4-BE49-F238E27FC236}">
                <a16:creationId xmlns:a16="http://schemas.microsoft.com/office/drawing/2014/main" id="{FF84F280-F604-0311-57D3-94B7C715AA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4863" y="118984"/>
            <a:ext cx="1252070" cy="1133632"/>
          </a:xfrm>
          <a:prstGeom prst="rect">
            <a:avLst/>
          </a:prstGeom>
        </p:spPr>
      </p:pic>
      <p:pic>
        <p:nvPicPr>
          <p:cNvPr id="2" name="Graphique 1">
            <a:extLst>
              <a:ext uri="{FF2B5EF4-FFF2-40B4-BE49-F238E27FC236}">
                <a16:creationId xmlns:a16="http://schemas.microsoft.com/office/drawing/2014/main" id="{21BC97E9-D275-F1CE-4980-53E5E56307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34" y="675432"/>
            <a:ext cx="506086" cy="434804"/>
          </a:xfrm>
          <a:prstGeom prst="rect">
            <a:avLst/>
          </a:prstGeom>
        </p:spPr>
      </p:pic>
    </p:spTree>
    <p:extLst>
      <p:ext uri="{BB962C8B-B14F-4D97-AF65-F5344CB8AC3E}">
        <p14:creationId xmlns:p14="http://schemas.microsoft.com/office/powerpoint/2010/main" val="324781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standard_3-2">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B954716F-0623-49DA-A16E-23DCBD9E7D07}"/>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1">
                <a:solidFill>
                  <a:schemeClr val="tx2"/>
                </a:solidFill>
                <a:latin typeface="Verdana" panose="020B0604030504040204" pitchFamily="34" charset="0"/>
                <a:ea typeface="Verdana" panose="020B0604030504040204" pitchFamily="34" charset="0"/>
              </a:defRPr>
            </a:lvl1pPr>
          </a:lstStyle>
          <a:p>
            <a:pPr lvl="0"/>
            <a:r>
              <a:rPr lang="fr-FR" dirty="0"/>
              <a:t>Titre</a:t>
            </a:r>
          </a:p>
        </p:txBody>
      </p:sp>
      <p:sp>
        <p:nvSpPr>
          <p:cNvPr id="6" name="Espace réservé du texte 2">
            <a:extLst>
              <a:ext uri="{FF2B5EF4-FFF2-40B4-BE49-F238E27FC236}">
                <a16:creationId xmlns:a16="http://schemas.microsoft.com/office/drawing/2014/main" id="{D937706B-1C95-46D0-B7D9-53977614010C}"/>
              </a:ext>
            </a:extLst>
          </p:cNvPr>
          <p:cNvSpPr>
            <a:spLocks noGrp="1"/>
          </p:cNvSpPr>
          <p:nvPr>
            <p:ph type="body" sz="quarter" idx="11"/>
          </p:nvPr>
        </p:nvSpPr>
        <p:spPr>
          <a:xfrm>
            <a:off x="3057136" y="2243138"/>
            <a:ext cx="7740650" cy="3914775"/>
          </a:xfrm>
          <a:prstGeom prst="rect">
            <a:avLst/>
          </a:prstGeom>
        </p:spPr>
        <p:txBody>
          <a:bodyPr/>
          <a:lstStyle>
            <a:lvl1pPr marL="342900" indent="-342900">
              <a:buClr>
                <a:srgbClr val="1DACD5"/>
              </a:buClr>
              <a:buFont typeface="Wingdings" panose="05000000000000000000" pitchFamily="2" charset="2"/>
              <a:buChar char="§"/>
              <a:defRPr sz="2500" b="1" i="0" baseline="0">
                <a:solidFill>
                  <a:schemeClr val="tx2"/>
                </a:solidFill>
                <a:latin typeface="Verdana" panose="020B0604030504040204" pitchFamily="34" charset="0"/>
                <a:ea typeface="Verdana" panose="020B0604030504040204" pitchFamily="34"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Graphique 3">
            <a:extLst>
              <a:ext uri="{FF2B5EF4-FFF2-40B4-BE49-F238E27FC236}">
                <a16:creationId xmlns:a16="http://schemas.microsoft.com/office/drawing/2014/main" id="{7456C474-CE40-08BD-AB21-BCF420D89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4" y="675432"/>
            <a:ext cx="506086" cy="434804"/>
          </a:xfrm>
          <a:prstGeom prst="rect">
            <a:avLst/>
          </a:prstGeom>
        </p:spPr>
      </p:pic>
    </p:spTree>
    <p:extLst>
      <p:ext uri="{BB962C8B-B14F-4D97-AF65-F5344CB8AC3E}">
        <p14:creationId xmlns:p14="http://schemas.microsoft.com/office/powerpoint/2010/main" val="395538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6" name="Espace réservé du texte 9">
            <a:extLst>
              <a:ext uri="{FF2B5EF4-FFF2-40B4-BE49-F238E27FC236}">
                <a16:creationId xmlns:a16="http://schemas.microsoft.com/office/drawing/2014/main" id="{B3687F47-47A3-4750-B691-94D8DE61F5F7}"/>
              </a:ext>
            </a:extLst>
          </p:cNvPr>
          <p:cNvSpPr>
            <a:spLocks noGrp="1"/>
          </p:cNvSpPr>
          <p:nvPr>
            <p:ph type="body" sz="quarter" idx="10"/>
          </p:nvPr>
        </p:nvSpPr>
        <p:spPr>
          <a:xfrm>
            <a:off x="3393831" y="2620175"/>
            <a:ext cx="7587761" cy="3384971"/>
          </a:xfrm>
          <a:prstGeom prst="rect">
            <a:avLst/>
          </a:prstGeom>
        </p:spPr>
        <p:txBody>
          <a:bodyPr>
            <a:normAutofit/>
          </a:bodyPr>
          <a:lstStyle>
            <a:lvl1pPr marL="0" indent="0" algn="l">
              <a:buSzPct val="80000"/>
              <a:buFontTx/>
              <a:buNone/>
              <a:defRPr sz="3000" b="0" baseline="0">
                <a:solidFill>
                  <a:schemeClr val="accent5"/>
                </a:solidFill>
                <a:latin typeface="Verdana" panose="020B0604030504040204" pitchFamily="34" charset="0"/>
                <a:ea typeface="Verdana" panose="020B0604030504040204" pitchFamily="34" charset="0"/>
              </a:defRPr>
            </a:lvl1pPr>
          </a:lstStyle>
          <a:p>
            <a:pPr lvl="0"/>
            <a:r>
              <a:rPr lang="fr-FR" dirty="0"/>
              <a:t>Cliquez pour modifier les styles du texte du masque</a:t>
            </a:r>
          </a:p>
        </p:txBody>
      </p:sp>
      <p:sp>
        <p:nvSpPr>
          <p:cNvPr id="7" name="Espace réservé du texte 6">
            <a:extLst>
              <a:ext uri="{FF2B5EF4-FFF2-40B4-BE49-F238E27FC236}">
                <a16:creationId xmlns:a16="http://schemas.microsoft.com/office/drawing/2014/main" id="{D32B8D1B-CD7F-4D01-8546-AA40D79FEF78}"/>
              </a:ext>
            </a:extLst>
          </p:cNvPr>
          <p:cNvSpPr>
            <a:spLocks noGrp="1"/>
          </p:cNvSpPr>
          <p:nvPr>
            <p:ph type="body" sz="quarter" idx="11" hasCustomPrompt="1"/>
          </p:nvPr>
        </p:nvSpPr>
        <p:spPr>
          <a:xfrm>
            <a:off x="2030413" y="1828800"/>
            <a:ext cx="8950569" cy="668338"/>
          </a:xfrm>
          <a:prstGeom prst="rect">
            <a:avLst/>
          </a:prstGeom>
        </p:spPr>
        <p:txBody>
          <a:bodyPr/>
          <a:lstStyle>
            <a:lvl1pPr>
              <a:defRPr sz="3000" baseline="0">
                <a:solidFill>
                  <a:schemeClr val="tx2"/>
                </a:solidFill>
                <a:latin typeface="Jaroslav Bold" panose="02000503000000090004" pitchFamily="50" charset="0"/>
              </a:defRPr>
            </a:lvl1pPr>
          </a:lstStyle>
          <a:p>
            <a:pPr lvl="0"/>
            <a:r>
              <a:rPr lang="fr-FR" dirty="0"/>
              <a:t>Question ou problématique</a:t>
            </a:r>
          </a:p>
        </p:txBody>
      </p:sp>
      <p:pic>
        <p:nvPicPr>
          <p:cNvPr id="4" name="Graphique 3">
            <a:extLst>
              <a:ext uri="{FF2B5EF4-FFF2-40B4-BE49-F238E27FC236}">
                <a16:creationId xmlns:a16="http://schemas.microsoft.com/office/drawing/2014/main" id="{4BEEA037-C4E5-969C-DB2C-FD50EB1E8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4863" y="118984"/>
            <a:ext cx="1252070" cy="1133632"/>
          </a:xfrm>
          <a:prstGeom prst="rect">
            <a:avLst/>
          </a:prstGeom>
        </p:spPr>
      </p:pic>
      <p:pic>
        <p:nvPicPr>
          <p:cNvPr id="8" name="Graphique 7">
            <a:extLst>
              <a:ext uri="{FF2B5EF4-FFF2-40B4-BE49-F238E27FC236}">
                <a16:creationId xmlns:a16="http://schemas.microsoft.com/office/drawing/2014/main" id="{71FD35E1-20C6-BE5F-39BF-45CE74EC44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2525813">
            <a:off x="967492" y="2553218"/>
            <a:ext cx="1702278" cy="1925198"/>
          </a:xfrm>
          <a:prstGeom prst="rect">
            <a:avLst/>
          </a:prstGeom>
        </p:spPr>
      </p:pic>
      <p:pic>
        <p:nvPicPr>
          <p:cNvPr id="10" name="Graphique 9">
            <a:extLst>
              <a:ext uri="{FF2B5EF4-FFF2-40B4-BE49-F238E27FC236}">
                <a16:creationId xmlns:a16="http://schemas.microsoft.com/office/drawing/2014/main" id="{64A58E8F-1B4E-D70B-A27A-14164488685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06849" y="1817630"/>
            <a:ext cx="438150" cy="561975"/>
          </a:xfrm>
          <a:prstGeom prst="rect">
            <a:avLst/>
          </a:prstGeom>
        </p:spPr>
      </p:pic>
    </p:spTree>
    <p:extLst>
      <p:ext uri="{BB962C8B-B14F-4D97-AF65-F5344CB8AC3E}">
        <p14:creationId xmlns:p14="http://schemas.microsoft.com/office/powerpoint/2010/main" val="254503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iffres clés ">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4F16E823-2C31-4860-B619-4F442FA1A798}"/>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1">
                <a:solidFill>
                  <a:schemeClr val="tx2"/>
                </a:solidFill>
                <a:latin typeface="Verdana" panose="020B0604030504040204" pitchFamily="34" charset="0"/>
                <a:ea typeface="Verdana" panose="020B0604030504040204" pitchFamily="34" charset="0"/>
              </a:defRPr>
            </a:lvl1pPr>
          </a:lstStyle>
          <a:p>
            <a:pPr lvl="0"/>
            <a:r>
              <a:rPr lang="fr-FR" dirty="0"/>
              <a:t>Titre</a:t>
            </a:r>
          </a:p>
        </p:txBody>
      </p:sp>
      <p:sp>
        <p:nvSpPr>
          <p:cNvPr id="5" name="Rectangle 4">
            <a:extLst>
              <a:ext uri="{FF2B5EF4-FFF2-40B4-BE49-F238E27FC236}">
                <a16:creationId xmlns:a16="http://schemas.microsoft.com/office/drawing/2014/main" id="{3E00A971-F6A9-4B5B-861C-C1487A988A61}"/>
              </a:ext>
            </a:extLst>
          </p:cNvPr>
          <p:cNvSpPr/>
          <p:nvPr userDrawn="1"/>
        </p:nvSpPr>
        <p:spPr>
          <a:xfrm>
            <a:off x="9041145" y="1"/>
            <a:ext cx="315085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458A2586-8D9C-4605-AC62-AD1CB79DBFC6}"/>
              </a:ext>
            </a:extLst>
          </p:cNvPr>
          <p:cNvSpPr>
            <a:spLocks noGrp="1"/>
          </p:cNvSpPr>
          <p:nvPr>
            <p:ph type="body" sz="quarter" idx="11" hasCustomPrompt="1"/>
          </p:nvPr>
        </p:nvSpPr>
        <p:spPr>
          <a:xfrm>
            <a:off x="10078895" y="1722438"/>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2" name="Espace réservé du texte 10">
            <a:extLst>
              <a:ext uri="{FF2B5EF4-FFF2-40B4-BE49-F238E27FC236}">
                <a16:creationId xmlns:a16="http://schemas.microsoft.com/office/drawing/2014/main" id="{733311EE-A330-4CE3-BD96-E6C3325C13C6}"/>
              </a:ext>
            </a:extLst>
          </p:cNvPr>
          <p:cNvSpPr>
            <a:spLocks noGrp="1"/>
          </p:cNvSpPr>
          <p:nvPr>
            <p:ph type="body" sz="quarter" idx="12" hasCustomPrompt="1"/>
          </p:nvPr>
        </p:nvSpPr>
        <p:spPr>
          <a:xfrm>
            <a:off x="10078895" y="2766962"/>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3" name="Espace réservé du texte 10">
            <a:extLst>
              <a:ext uri="{FF2B5EF4-FFF2-40B4-BE49-F238E27FC236}">
                <a16:creationId xmlns:a16="http://schemas.microsoft.com/office/drawing/2014/main" id="{FFE4AD4E-906C-4640-9D6E-6A82A512943E}"/>
              </a:ext>
            </a:extLst>
          </p:cNvPr>
          <p:cNvSpPr>
            <a:spLocks noGrp="1"/>
          </p:cNvSpPr>
          <p:nvPr>
            <p:ph type="body" sz="quarter" idx="13" hasCustomPrompt="1"/>
          </p:nvPr>
        </p:nvSpPr>
        <p:spPr>
          <a:xfrm>
            <a:off x="10078894" y="3811486"/>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5" name="Espace réservé du texte 10">
            <a:extLst>
              <a:ext uri="{FF2B5EF4-FFF2-40B4-BE49-F238E27FC236}">
                <a16:creationId xmlns:a16="http://schemas.microsoft.com/office/drawing/2014/main" id="{543FCBBA-9D1C-41A9-8DED-BA41418F7584}"/>
              </a:ext>
            </a:extLst>
          </p:cNvPr>
          <p:cNvSpPr>
            <a:spLocks noGrp="1"/>
          </p:cNvSpPr>
          <p:nvPr>
            <p:ph type="body" sz="quarter" idx="15" hasCustomPrompt="1"/>
          </p:nvPr>
        </p:nvSpPr>
        <p:spPr>
          <a:xfrm>
            <a:off x="10078893" y="4856011"/>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8" name="Espace réservé du texte 2">
            <a:extLst>
              <a:ext uri="{FF2B5EF4-FFF2-40B4-BE49-F238E27FC236}">
                <a16:creationId xmlns:a16="http://schemas.microsoft.com/office/drawing/2014/main" id="{56EC7813-4AEF-4BA4-865E-D66EB47918CC}"/>
              </a:ext>
            </a:extLst>
          </p:cNvPr>
          <p:cNvSpPr>
            <a:spLocks noGrp="1"/>
          </p:cNvSpPr>
          <p:nvPr>
            <p:ph type="body" sz="quarter" idx="16"/>
          </p:nvPr>
        </p:nvSpPr>
        <p:spPr>
          <a:xfrm>
            <a:off x="2113106" y="2243138"/>
            <a:ext cx="6496056" cy="3914775"/>
          </a:xfrm>
          <a:prstGeom prst="rect">
            <a:avLst/>
          </a:prstGeom>
        </p:spPr>
        <p:txBody>
          <a:bodyPr/>
          <a:lstStyle>
            <a:lvl1pPr marL="342900" indent="-342900">
              <a:buClr>
                <a:srgbClr val="1DACD5"/>
              </a:buClr>
              <a:buFont typeface="Wingdings" panose="05000000000000000000" pitchFamily="2" charset="2"/>
              <a:buChar char="§"/>
              <a:defRPr sz="2500" b="1" i="0" baseline="0">
                <a:solidFill>
                  <a:schemeClr val="tx2"/>
                </a:solidFill>
                <a:latin typeface="Verdana" panose="020B0604030504040204" pitchFamily="34" charset="0"/>
                <a:ea typeface="Verdana" panose="020B0604030504040204" pitchFamily="34"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Graphique 5">
            <a:extLst>
              <a:ext uri="{FF2B5EF4-FFF2-40B4-BE49-F238E27FC236}">
                <a16:creationId xmlns:a16="http://schemas.microsoft.com/office/drawing/2014/main" id="{9783430E-1448-A673-73E8-C3B87F633E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61997" y="1722438"/>
            <a:ext cx="438150" cy="428625"/>
          </a:xfrm>
          <a:prstGeom prst="rect">
            <a:avLst/>
          </a:prstGeom>
        </p:spPr>
      </p:pic>
      <p:pic>
        <p:nvPicPr>
          <p:cNvPr id="9" name="Graphique 8">
            <a:extLst>
              <a:ext uri="{FF2B5EF4-FFF2-40B4-BE49-F238E27FC236}">
                <a16:creationId xmlns:a16="http://schemas.microsoft.com/office/drawing/2014/main" id="{2A7F5701-9B94-5443-0898-3EBF1B4CD8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61998" y="2616942"/>
            <a:ext cx="438150" cy="468719"/>
          </a:xfrm>
          <a:prstGeom prst="rect">
            <a:avLst/>
          </a:prstGeom>
        </p:spPr>
      </p:pic>
      <p:pic>
        <p:nvPicPr>
          <p:cNvPr id="14" name="Graphique 13">
            <a:extLst>
              <a:ext uri="{FF2B5EF4-FFF2-40B4-BE49-F238E27FC236}">
                <a16:creationId xmlns:a16="http://schemas.microsoft.com/office/drawing/2014/main" id="{8DC56BE0-4998-B42B-0B49-00AC0695A22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87924" y="3811485"/>
            <a:ext cx="363699" cy="363699"/>
          </a:xfrm>
          <a:prstGeom prst="rect">
            <a:avLst/>
          </a:prstGeom>
        </p:spPr>
      </p:pic>
      <p:pic>
        <p:nvPicPr>
          <p:cNvPr id="17" name="Graphique 16">
            <a:extLst>
              <a:ext uri="{FF2B5EF4-FFF2-40B4-BE49-F238E27FC236}">
                <a16:creationId xmlns:a16="http://schemas.microsoft.com/office/drawing/2014/main" id="{36F43E86-1037-931C-0414-AE22D07890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87924" y="4768004"/>
            <a:ext cx="390580" cy="500961"/>
          </a:xfrm>
          <a:prstGeom prst="rect">
            <a:avLst/>
          </a:prstGeom>
        </p:spPr>
      </p:pic>
      <p:pic>
        <p:nvPicPr>
          <p:cNvPr id="3" name="Graphique 2">
            <a:extLst>
              <a:ext uri="{FF2B5EF4-FFF2-40B4-BE49-F238E27FC236}">
                <a16:creationId xmlns:a16="http://schemas.microsoft.com/office/drawing/2014/main" id="{83F4B88D-3E8E-4412-D607-A937D19EFDC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75734" y="675432"/>
            <a:ext cx="506086" cy="434804"/>
          </a:xfrm>
          <a:prstGeom prst="rect">
            <a:avLst/>
          </a:prstGeom>
        </p:spPr>
      </p:pic>
    </p:spTree>
    <p:extLst>
      <p:ext uri="{BB962C8B-B14F-4D97-AF65-F5344CB8AC3E}">
        <p14:creationId xmlns:p14="http://schemas.microsoft.com/office/powerpoint/2010/main" val="355657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11370AB6-1AD6-4872-A104-0936D7D883CB}"/>
              </a:ext>
            </a:extLst>
          </p:cNvPr>
          <p:cNvSpPr>
            <a:spLocks noGrp="1"/>
          </p:cNvSpPr>
          <p:nvPr>
            <p:ph type="body" sz="quarter" idx="14"/>
          </p:nvPr>
        </p:nvSpPr>
        <p:spPr>
          <a:xfrm>
            <a:off x="1387137" y="2628900"/>
            <a:ext cx="9143999" cy="1459523"/>
          </a:xfrm>
          <a:prstGeom prst="rect">
            <a:avLst/>
          </a:prstGeom>
        </p:spPr>
        <p:txBody>
          <a:bodyPr/>
          <a:lstStyle>
            <a:lvl1pPr algn="ctr">
              <a:defRPr sz="3600">
                <a:solidFill>
                  <a:schemeClr val="tx2"/>
                </a:solidFill>
                <a:latin typeface="Jaroslav Bold" panose="02000503000000090004" pitchFamily="50" charset="0"/>
              </a:defRPr>
            </a:lvl1pPr>
          </a:lstStyle>
          <a:p>
            <a:pPr lvl="0"/>
            <a:r>
              <a:rPr lang="fr-FR" dirty="0"/>
              <a:t>Cliquez pour modifier les styles du texte du masque</a:t>
            </a:r>
          </a:p>
        </p:txBody>
      </p:sp>
      <p:pic>
        <p:nvPicPr>
          <p:cNvPr id="3" name="Graphique 2">
            <a:extLst>
              <a:ext uri="{FF2B5EF4-FFF2-40B4-BE49-F238E27FC236}">
                <a16:creationId xmlns:a16="http://schemas.microsoft.com/office/drawing/2014/main" id="{1C4FEBD7-2E61-4AA9-1EEB-42DBF9697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4863" y="118984"/>
            <a:ext cx="1252070" cy="1133632"/>
          </a:xfrm>
          <a:prstGeom prst="rect">
            <a:avLst/>
          </a:prstGeom>
        </p:spPr>
      </p:pic>
    </p:spTree>
    <p:extLst>
      <p:ext uri="{BB962C8B-B14F-4D97-AF65-F5344CB8AC3E}">
        <p14:creationId xmlns:p14="http://schemas.microsoft.com/office/powerpoint/2010/main" val="169786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Espace réservé du titre 9">
            <a:extLst>
              <a:ext uri="{FF2B5EF4-FFF2-40B4-BE49-F238E27FC236}">
                <a16:creationId xmlns:a16="http://schemas.microsoft.com/office/drawing/2014/main" id="{E8234824-87D8-47C0-B05D-5619629D5DEE}"/>
              </a:ext>
            </a:extLst>
          </p:cNvPr>
          <p:cNvSpPr>
            <a:spLocks noGrp="1"/>
          </p:cNvSpPr>
          <p:nvPr>
            <p:ph type="title"/>
          </p:nvPr>
        </p:nvSpPr>
        <p:spPr>
          <a:xfrm>
            <a:off x="1610174" y="1113270"/>
            <a:ext cx="9743625" cy="1325563"/>
          </a:xfrm>
          <a:prstGeom prst="rect">
            <a:avLst/>
          </a:prstGeom>
        </p:spPr>
        <p:txBody>
          <a:bodyPr vert="horz" lIns="91440" tIns="45720" rIns="91440" bIns="45720" rtlCol="0" anchor="ctr">
            <a:normAutofit/>
          </a:bodyPr>
          <a:lstStyle/>
          <a:p>
            <a:endParaRPr lang="fr-FR" dirty="0"/>
          </a:p>
        </p:txBody>
      </p:sp>
    </p:spTree>
    <p:extLst>
      <p:ext uri="{BB962C8B-B14F-4D97-AF65-F5344CB8AC3E}">
        <p14:creationId xmlns:p14="http://schemas.microsoft.com/office/powerpoint/2010/main" val="4010794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700" r:id="rId4"/>
    <p:sldLayoutId id="2147483697" r:id="rId5"/>
    <p:sldLayoutId id="2147483692" r:id="rId6"/>
    <p:sldLayoutId id="2147483660" r:id="rId7"/>
    <p:sldLayoutId id="2147483661" r:id="rId8"/>
    <p:sldLayoutId id="2147483695" r:id="rId9"/>
  </p:sldLayoutIdLst>
  <p:hf hdr="0" ftr="0" dt="0"/>
  <p:txStyles>
    <p:titleStyle>
      <a:lvl1pPr algn="l" defTabSz="914400" rtl="0" eaLnBrk="1" latinLnBrk="0" hangingPunct="1">
        <a:lnSpc>
          <a:spcPct val="90000"/>
        </a:lnSpc>
        <a:spcBef>
          <a:spcPct val="0"/>
        </a:spcBef>
        <a:buNone/>
        <a:defRPr sz="4000" kern="1200" cap="all" baseline="0">
          <a:solidFill>
            <a:schemeClr val="tx1"/>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840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hyperlink" Target="https://www.ess-bretagne.org/uploads/files/cress_ressources/Convention-partenariat-Education-ESS-Bretagne-2021-26-sign%C3%A9e.pdf" TargetMode="External"/><Relationship Id="rId1" Type="http://schemas.openxmlformats.org/officeDocument/2006/relationships/slideLayout" Target="../slideLayouts/slideLayout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hyperlink" Target="https://www.youtube.com/watch?v=SB-lnD04f3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youtube.com/watch?v=yruzZQT7NqE" TargetMode="External"/><Relationship Id="rId5" Type="http://schemas.openxmlformats.org/officeDocument/2006/relationships/hyperlink" Target="https://www.youtube.com/watch?v=WvWqgb0wuCs"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cp3JD4XUAeQ" TargetMode="External"/><Relationship Id="rId3" Type="http://schemas.openxmlformats.org/officeDocument/2006/relationships/hyperlink" Target="https://www.dailymotion.com/video/x13sxei" TargetMode="External"/><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s://www.youtube.com/watch?v=z2NXGQXEXMA"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9.jpg"/><Relationship Id="rId20" Type="http://schemas.openxmlformats.org/officeDocument/2006/relationships/image" Target="../media/image43.jpg"/><Relationship Id="rId1" Type="http://schemas.openxmlformats.org/officeDocument/2006/relationships/slideLayout" Target="../slideLayouts/slideLayout6.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jpg"/><Relationship Id="rId10" Type="http://schemas.openxmlformats.org/officeDocument/2006/relationships/image" Target="../media/image33.jpe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jp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unesaisonaveclasecu.fr/2020/11/27/larbre-de-la-secu-une-video-interactive/"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secu-jeunes.fr/la-secu-cest-quoi/la-secu-ca-sert-a-quoi/" TargetMode="External"/><Relationship Id="rId2" Type="http://schemas.openxmlformats.org/officeDocument/2006/relationships/hyperlink" Target="https://www.youtube.com/watch?v=M6WmjuwCbLM&amp;feature=youtu.be" TargetMode="Externa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ss-france.org/histoire-identite" TargetMode="External"/><Relationship Id="rId7" Type="http://schemas.openxmlformats.org/officeDocument/2006/relationships/hyperlink" Target="https://www.emploi-ess.fr/metiers/presentation-metier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avise.org/ressources/dis-moi-pourquoi-tu-bosses" TargetMode="External"/><Relationship Id="rId5" Type="http://schemas.openxmlformats.org/officeDocument/2006/relationships/hyperlink" Target="https://www.udes.fr/sites/default/files/public/trajectoires_-_guides_des_70_metiers_cle_de_less_0.pdf" TargetMode="External"/><Relationship Id="rId4" Type="http://schemas.openxmlformats.org/officeDocument/2006/relationships/hyperlink" Target="https://www.ess-france.org/system/files/2022-05/PANORAMA_DE_LESS_2022_ESS_FRANCE_0.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
            <a:extLst>
              <a:ext uri="{FF2B5EF4-FFF2-40B4-BE49-F238E27FC236}">
                <a16:creationId xmlns:a16="http://schemas.microsoft.com/office/drawing/2014/main" id="{166902C5-AB6C-8C63-E7C6-21BD1789778F}"/>
              </a:ext>
            </a:extLst>
          </p:cNvPr>
          <p:cNvSpPr txBox="1">
            <a:spLocks/>
          </p:cNvSpPr>
          <p:nvPr/>
        </p:nvSpPr>
        <p:spPr>
          <a:xfrm>
            <a:off x="1524000" y="2220686"/>
            <a:ext cx="9144000" cy="477247"/>
          </a:xfrm>
          <a:prstGeom prst="rect">
            <a:avLst/>
          </a:prstGeom>
        </p:spPr>
        <p:txBody>
          <a:bodyP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Bienvenue à la </a:t>
            </a:r>
            <a:r>
              <a:rPr kumimoji="0" lang="fr-FR" sz="3200" b="0" i="1" u="none" strike="noStrike" kern="1200" cap="none" spc="0" normalizeH="0" baseline="0" noProof="0" dirty="0">
                <a:ln>
                  <a:noFill/>
                </a:ln>
                <a:solidFill>
                  <a:schemeClr val="tx2"/>
                </a:solidFill>
                <a:effectLst/>
                <a:highlight>
                  <a:srgbClr val="FFFF00"/>
                </a:highlight>
                <a:uLnTx/>
                <a:uFillTx/>
                <a:latin typeface="Verdana" panose="020B0604030504040204" pitchFamily="34" charset="0"/>
                <a:ea typeface="Verdana" panose="020B0604030504040204" pitchFamily="34" charset="0"/>
              </a:rPr>
              <a:t>(nom structure) </a:t>
            </a:r>
            <a:r>
              <a:rPr lang="fr-FR" sz="3200" i="1" dirty="0">
                <a:solidFill>
                  <a:schemeClr val="tx2"/>
                </a:solidFill>
                <a:highlight>
                  <a:srgbClr val="FFFF00"/>
                </a:highlight>
                <a:latin typeface="Verdana" panose="020B0604030504040204" pitchFamily="34" charset="0"/>
                <a:ea typeface="Verdana" panose="020B0604030504040204" pitchFamily="34" charset="0"/>
              </a:rPr>
              <a:t>. . . . . . . . . . . . . . </a:t>
            </a:r>
            <a:endParaRPr kumimoji="0" lang="fr-FR" sz="3200" b="0" i="1"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p:txBody>
      </p:sp>
      <p:sp>
        <p:nvSpPr>
          <p:cNvPr id="8" name="Espace réservé du texte 2">
            <a:extLst>
              <a:ext uri="{FF2B5EF4-FFF2-40B4-BE49-F238E27FC236}">
                <a16:creationId xmlns:a16="http://schemas.microsoft.com/office/drawing/2014/main" id="{8FF96DD4-54C9-FED8-CB28-8BAA34488528}"/>
              </a:ext>
            </a:extLst>
          </p:cNvPr>
          <p:cNvSpPr txBox="1">
            <a:spLocks/>
          </p:cNvSpPr>
          <p:nvPr/>
        </p:nvSpPr>
        <p:spPr>
          <a:xfrm>
            <a:off x="1387137" y="1062038"/>
            <a:ext cx="9143999" cy="10186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800" b="1" kern="1200">
                <a:solidFill>
                  <a:schemeClr val="tx1"/>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800" b="1" i="0" u="none" strike="noStrike" kern="1200" cap="none" spc="0" normalizeH="0" baseline="0" noProof="0" dirty="0">
                <a:ln>
                  <a:noFill/>
                </a:ln>
                <a:solidFill>
                  <a:srgbClr val="EE764E"/>
                </a:solidFill>
                <a:effectLst/>
                <a:uLnTx/>
                <a:uFillTx/>
                <a:latin typeface="Verdana" panose="020B0604030504040204" pitchFamily="34" charset="0"/>
                <a:ea typeface="Verdana" panose="020B0604030504040204" pitchFamily="34" charset="0"/>
              </a:rPr>
              <a:t>Livret du stagiaire</a:t>
            </a:r>
          </a:p>
        </p:txBody>
      </p:sp>
      <p:sp>
        <p:nvSpPr>
          <p:cNvPr id="10" name="Rectangle 9">
            <a:extLst>
              <a:ext uri="{FF2B5EF4-FFF2-40B4-BE49-F238E27FC236}">
                <a16:creationId xmlns:a16="http://schemas.microsoft.com/office/drawing/2014/main" id="{12863DCE-C36C-0A4F-D71A-02EDFCD86629}"/>
              </a:ext>
            </a:extLst>
          </p:cNvPr>
          <p:cNvSpPr/>
          <p:nvPr/>
        </p:nvSpPr>
        <p:spPr>
          <a:xfrm>
            <a:off x="0" y="5477380"/>
            <a:ext cx="12192000" cy="1380619"/>
          </a:xfrm>
          <a:prstGeom prst="rect">
            <a:avLst/>
          </a:prstGeom>
          <a:solidFill>
            <a:srgbClr val="EE76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HelveticaNeueLT Com 55 Roman"/>
              <a:ea typeface="+mn-ea"/>
              <a:cs typeface="+mn-cs"/>
            </a:endParaRPr>
          </a:p>
        </p:txBody>
      </p:sp>
      <p:sp>
        <p:nvSpPr>
          <p:cNvPr id="11" name="ZoneTexte 10">
            <a:extLst>
              <a:ext uri="{FF2B5EF4-FFF2-40B4-BE49-F238E27FC236}">
                <a16:creationId xmlns:a16="http://schemas.microsoft.com/office/drawing/2014/main" id="{3DFB5466-3D38-60FF-C066-C3FEB86816A2}"/>
              </a:ext>
            </a:extLst>
          </p:cNvPr>
          <p:cNvSpPr txBox="1"/>
          <p:nvPr/>
        </p:nvSpPr>
        <p:spPr>
          <a:xfrm>
            <a:off x="7191890" y="4120829"/>
            <a:ext cx="4747175" cy="1163011"/>
          </a:xfrm>
          <a:prstGeom prst="rect">
            <a:avLst/>
          </a:prstGeom>
          <a:noFill/>
        </p:spPr>
        <p:txBody>
          <a:bodyPr wrap="square" rtlCol="0">
            <a:spAutoFit/>
          </a:bodyPr>
          <a:lstStyle/>
          <a:p>
            <a:pPr>
              <a:lnSpc>
                <a:spcPct val="150000"/>
              </a:lnSpc>
            </a:pPr>
            <a:r>
              <a:rPr lang="fr-FR" sz="1200" u="sng" dirty="0">
                <a:latin typeface="Verdana" panose="020B0604030504040204" pitchFamily="34" charset="0"/>
                <a:ea typeface="Verdana" panose="020B0604030504040204" pitchFamily="34" charset="0"/>
              </a:rPr>
              <a:t>Contact élève :</a:t>
            </a:r>
          </a:p>
          <a:p>
            <a:pPr>
              <a:lnSpc>
                <a:spcPct val="150000"/>
              </a:lnSpc>
            </a:pPr>
            <a:r>
              <a:rPr lang="fr-FR" sz="1000" dirty="0">
                <a:latin typeface="Verdana" panose="020B0604030504040204" pitchFamily="34" charset="0"/>
                <a:ea typeface="Verdana" panose="020B0604030504040204" pitchFamily="34" charset="0"/>
              </a:rPr>
              <a:t>Nom, prénom : </a:t>
            </a:r>
            <a:r>
              <a:rPr lang="fr-FR" sz="1200" dirty="0">
                <a:latin typeface="Verdana" panose="020B0604030504040204" pitchFamily="34" charset="0"/>
                <a:ea typeface="Verdana" panose="020B0604030504040204" pitchFamily="34" charset="0"/>
              </a:rPr>
              <a:t>…………………………………………………………………………</a:t>
            </a:r>
          </a:p>
          <a:p>
            <a:pPr>
              <a:lnSpc>
                <a:spcPct val="150000"/>
              </a:lnSpc>
            </a:pPr>
            <a:r>
              <a:rPr lang="fr-FR" sz="1000" dirty="0">
                <a:latin typeface="Verdana" panose="020B0604030504040204" pitchFamily="34" charset="0"/>
                <a:ea typeface="Verdana" panose="020B0604030504040204" pitchFamily="34" charset="0"/>
              </a:rPr>
              <a:t>Etablissement :</a:t>
            </a:r>
            <a:r>
              <a:rPr lang="fr-FR" sz="1200" dirty="0">
                <a:latin typeface="Verdana" panose="020B0604030504040204" pitchFamily="34" charset="0"/>
                <a:ea typeface="Verdana" panose="020B0604030504040204" pitchFamily="34" charset="0"/>
              </a:rPr>
              <a:t> ………………………………………………………………………..</a:t>
            </a:r>
          </a:p>
          <a:p>
            <a:pPr>
              <a:lnSpc>
                <a:spcPct val="150000"/>
              </a:lnSpc>
            </a:pPr>
            <a:r>
              <a:rPr lang="fr-FR" sz="1000" dirty="0">
                <a:latin typeface="Verdana" panose="020B0604030504040204" pitchFamily="34" charset="0"/>
                <a:ea typeface="Verdana" panose="020B0604030504040204" pitchFamily="34" charset="0"/>
              </a:rPr>
              <a:t>Ville : </a:t>
            </a:r>
            <a:r>
              <a:rPr lang="fr-FR" sz="1200" dirty="0">
                <a:latin typeface="Verdana" panose="020B0604030504040204" pitchFamily="34" charset="0"/>
                <a:ea typeface="Verdana" panose="020B0604030504040204" pitchFamily="34" charset="0"/>
              </a:rPr>
              <a:t>………………………………………………………………………………………</a:t>
            </a:r>
          </a:p>
        </p:txBody>
      </p:sp>
      <p:sp>
        <p:nvSpPr>
          <p:cNvPr id="9" name="Espace réservé du texte 1">
            <a:extLst>
              <a:ext uri="{FF2B5EF4-FFF2-40B4-BE49-F238E27FC236}">
                <a16:creationId xmlns:a16="http://schemas.microsoft.com/office/drawing/2014/main" id="{5EDD66A2-E5F0-37F5-D4D4-44A28FBD03D0}"/>
              </a:ext>
            </a:extLst>
          </p:cNvPr>
          <p:cNvSpPr txBox="1">
            <a:spLocks/>
          </p:cNvSpPr>
          <p:nvPr/>
        </p:nvSpPr>
        <p:spPr>
          <a:xfrm>
            <a:off x="427376" y="5974200"/>
            <a:ext cx="7530620" cy="589200"/>
          </a:xfrm>
          <a:prstGeom prst="rect">
            <a:avLst/>
          </a:prstGeom>
        </p:spPr>
        <p:txBody>
          <a:bodyP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0" i="1"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Ce livret a été réalisé dans le cadre de la </a:t>
            </a:r>
            <a:r>
              <a:rPr kumimoji="0" lang="fr-FR" sz="1200" b="0" i="1"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convention éducation à l’ESS </a:t>
            </a:r>
            <a:r>
              <a:rPr kumimoji="0" lang="fr-FR" sz="1200" b="0" i="1"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en Bretagne, composée </a:t>
            </a:r>
            <a:br>
              <a:rPr kumimoji="0" lang="fr-FR" sz="1200" b="0" i="1"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br>
            <a:r>
              <a:rPr kumimoji="0" lang="fr-FR" sz="1200" b="0" i="1"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des organisations suivantes : Académie de Rennes, DRAAF Bretagne, Conseil régional de Bretagne, L’ESPER et la Cress Bretagne. Il a été élaboré à partir d’un modèle créé par la MGEN.</a:t>
            </a:r>
            <a:endParaRPr kumimoji="0" lang="fr-FR" sz="12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p:txBody>
      </p:sp>
      <p:pic>
        <p:nvPicPr>
          <p:cNvPr id="15" name="Graphique 14">
            <a:extLst>
              <a:ext uri="{FF2B5EF4-FFF2-40B4-BE49-F238E27FC236}">
                <a16:creationId xmlns:a16="http://schemas.microsoft.com/office/drawing/2014/main" id="{CA61F08F-FA2C-863C-C197-0D72CFC8209B}"/>
              </a:ext>
            </a:extLst>
          </p:cNvPr>
          <p:cNvPicPr>
            <a:picLocks noChangeAspect="1"/>
          </p:cNvPicPr>
          <p:nvPr/>
        </p:nvPicPr>
        <p:blipFill>
          <a:blip r:embed="rId3">
            <a:extLst>
              <a:ext uri="{96DAC541-7B7A-43D3-8B79-37D633B846F1}">
                <asvg:svgBlip xmlns:asvg="http://schemas.microsoft.com/office/drawing/2016/SVG/main" r:embed="rId4"/>
              </a:ext>
            </a:extLst>
          </a:blip>
          <a:srcRect r="60112"/>
          <a:stretch/>
        </p:blipFill>
        <p:spPr>
          <a:xfrm>
            <a:off x="3647398" y="4011915"/>
            <a:ext cx="3785191" cy="1713875"/>
          </a:xfrm>
          <a:prstGeom prst="rect">
            <a:avLst/>
          </a:prstGeom>
        </p:spPr>
      </p:pic>
      <p:sp>
        <p:nvSpPr>
          <p:cNvPr id="16" name="Espace réservé du texte 1">
            <a:extLst>
              <a:ext uri="{FF2B5EF4-FFF2-40B4-BE49-F238E27FC236}">
                <a16:creationId xmlns:a16="http://schemas.microsoft.com/office/drawing/2014/main" id="{CA208510-737B-D901-543F-5A1947332F7F}"/>
              </a:ext>
            </a:extLst>
          </p:cNvPr>
          <p:cNvSpPr txBox="1">
            <a:spLocks/>
          </p:cNvSpPr>
          <p:nvPr/>
        </p:nvSpPr>
        <p:spPr>
          <a:xfrm>
            <a:off x="880741" y="3815700"/>
            <a:ext cx="3103475" cy="1930000"/>
          </a:xfrm>
          <a:prstGeom prst="rect">
            <a:avLst/>
          </a:prstGeom>
        </p:spPr>
        <p:txBody>
          <a:bodyPr>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320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rPr>
              <a:t>Ce livret est destiné aux élèves participant à un stage court de découverte du monde professionnel dans une entreprise de l’économie sociale et solidaire (ESS)</a:t>
            </a:r>
          </a:p>
        </p:txBody>
      </p:sp>
      <p:pic>
        <p:nvPicPr>
          <p:cNvPr id="3" name="Graphique 2">
            <a:extLst>
              <a:ext uri="{FF2B5EF4-FFF2-40B4-BE49-F238E27FC236}">
                <a16:creationId xmlns:a16="http://schemas.microsoft.com/office/drawing/2014/main" id="{5D2E7A63-8495-0F18-8371-263A7AD580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1387" y="288797"/>
            <a:ext cx="1553476" cy="1406524"/>
          </a:xfrm>
          <a:prstGeom prst="rect">
            <a:avLst/>
          </a:prstGeom>
        </p:spPr>
      </p:pic>
      <p:pic>
        <p:nvPicPr>
          <p:cNvPr id="5" name="Graphique 4">
            <a:extLst>
              <a:ext uri="{FF2B5EF4-FFF2-40B4-BE49-F238E27FC236}">
                <a16:creationId xmlns:a16="http://schemas.microsoft.com/office/drawing/2014/main" id="{EDCCA0DD-658A-1FCD-4092-684954ECB5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47" y="3936844"/>
            <a:ext cx="676275" cy="581025"/>
          </a:xfrm>
          <a:prstGeom prst="rect">
            <a:avLst/>
          </a:prstGeom>
        </p:spPr>
      </p:pic>
    </p:spTree>
    <p:extLst>
      <p:ext uri="{BB962C8B-B14F-4D97-AF65-F5344CB8AC3E}">
        <p14:creationId xmlns:p14="http://schemas.microsoft.com/office/powerpoint/2010/main" val="265483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4">
            <a:extLst>
              <a:ext uri="{FF2B5EF4-FFF2-40B4-BE49-F238E27FC236}">
                <a16:creationId xmlns:a16="http://schemas.microsoft.com/office/drawing/2014/main" id="{30ACB56B-97C3-DE61-8CDC-AAB8C601E7FF}"/>
              </a:ext>
            </a:extLst>
          </p:cNvPr>
          <p:cNvSpPr>
            <a:spLocks noGrp="1"/>
          </p:cNvSpPr>
          <p:nvPr>
            <p:ph type="body" sz="quarter" idx="11"/>
          </p:nvPr>
        </p:nvSpPr>
        <p:spPr>
          <a:xfrm>
            <a:off x="1344987" y="1033972"/>
            <a:ext cx="10654181" cy="512865"/>
          </a:xfrm>
        </p:spPr>
        <p:txBody>
          <a:bodyPr/>
          <a:lstStyle/>
          <a:p>
            <a:pPr marL="0" indent="0">
              <a:lnSpc>
                <a:spcPct val="100000"/>
              </a:lnSpc>
              <a:spcBef>
                <a:spcPts val="0"/>
              </a:spcBef>
              <a:buNone/>
              <a:defRPr/>
            </a:pPr>
            <a:r>
              <a:rPr lang="fr-FR" altLang="fr-FR" sz="1400" dirty="0"/>
              <a:t>Deux vidéos à regarder sur internet, une fiche d’activité à remplir et un bilan « ce que j’ai appris » à compléter à la fin du module (page précédente).</a:t>
            </a:r>
          </a:p>
          <a:p>
            <a:pPr>
              <a:lnSpc>
                <a:spcPct val="100000"/>
              </a:lnSpc>
              <a:spcBef>
                <a:spcPts val="0"/>
              </a:spcBef>
              <a:defRPr/>
            </a:pPr>
            <a:endParaRPr lang="fr-FR" altLang="fr-FR" sz="1400" dirty="0"/>
          </a:p>
          <a:p>
            <a:pPr>
              <a:lnSpc>
                <a:spcPct val="100000"/>
              </a:lnSpc>
              <a:spcBef>
                <a:spcPts val="0"/>
              </a:spcBef>
              <a:defRPr/>
            </a:pPr>
            <a:endParaRPr lang="fr-FR" sz="1400" dirty="0"/>
          </a:p>
        </p:txBody>
      </p:sp>
      <p:sp>
        <p:nvSpPr>
          <p:cNvPr id="6" name="ZoneTexte 5">
            <a:extLst>
              <a:ext uri="{FF2B5EF4-FFF2-40B4-BE49-F238E27FC236}">
                <a16:creationId xmlns:a16="http://schemas.microsoft.com/office/drawing/2014/main" id="{21491CC8-EE54-83CF-FA59-E6A53B4597D8}"/>
              </a:ext>
            </a:extLst>
          </p:cNvPr>
          <p:cNvSpPr txBox="1"/>
          <p:nvPr/>
        </p:nvSpPr>
        <p:spPr>
          <a:xfrm>
            <a:off x="1374514" y="588748"/>
            <a:ext cx="4485109"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1. Comprendre l’ESS - Vidéos</a:t>
            </a:r>
            <a:endParaRPr lang="fr-FR" sz="1600" b="1" i="0" u="none" strike="noStrike" kern="1200" baseline="0" dirty="0">
              <a:solidFill>
                <a:schemeClr val="bg1"/>
              </a:solidFill>
              <a:latin typeface="Verdana" panose="020B0604030504040204" pitchFamily="34" charset="0"/>
              <a:ea typeface="Verdana" panose="020B0604030504040204" pitchFamily="34" charset="0"/>
            </a:endParaRPr>
          </a:p>
        </p:txBody>
      </p:sp>
      <p:pic>
        <p:nvPicPr>
          <p:cNvPr id="8" name="Google Shape;264;p17">
            <a:extLst>
              <a:ext uri="{FF2B5EF4-FFF2-40B4-BE49-F238E27FC236}">
                <a16:creationId xmlns:a16="http://schemas.microsoft.com/office/drawing/2014/main" id="{1A3D91EA-1C11-D0CD-4F5D-34A4FC7D57D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27" y="1915153"/>
            <a:ext cx="2100043" cy="156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371;g1613fe3e7e4_0_0">
            <a:extLst>
              <a:ext uri="{FF2B5EF4-FFF2-40B4-BE49-F238E27FC236}">
                <a16:creationId xmlns:a16="http://schemas.microsoft.com/office/drawing/2014/main" id="{18830630-15B9-21DE-E787-B999F9B3943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02" y="3704753"/>
            <a:ext cx="2085183" cy="151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exte 14">
            <a:extLst>
              <a:ext uri="{FF2B5EF4-FFF2-40B4-BE49-F238E27FC236}">
                <a16:creationId xmlns:a16="http://schemas.microsoft.com/office/drawing/2014/main" id="{7DA287D5-15B0-2BB0-1AE2-D8168C7E3BEE}"/>
              </a:ext>
            </a:extLst>
          </p:cNvPr>
          <p:cNvSpPr txBox="1">
            <a:spLocks/>
          </p:cNvSpPr>
          <p:nvPr/>
        </p:nvSpPr>
        <p:spPr>
          <a:xfrm>
            <a:off x="2478100" y="2426041"/>
            <a:ext cx="3158770"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1 : </a:t>
            </a:r>
            <a:r>
              <a:rPr lang="fr-FR" altLang="fr-FR" sz="1600" dirty="0">
                <a:latin typeface="Verdana" panose="020B0604030504040204" pitchFamily="34" charset="0"/>
                <a:ea typeface="Verdana" panose="020B0604030504040204" pitchFamily="34" charset="0"/>
                <a:hlinkClick r:id="rId5"/>
              </a:rPr>
              <a:t>L’ESS, c’est quoi ? </a:t>
            </a: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sp>
        <p:nvSpPr>
          <p:cNvPr id="11" name="Espace réservé du texte 14">
            <a:extLst>
              <a:ext uri="{FF2B5EF4-FFF2-40B4-BE49-F238E27FC236}">
                <a16:creationId xmlns:a16="http://schemas.microsoft.com/office/drawing/2014/main" id="{2049D649-F0E2-7D9B-DC65-9DC44D5D201E}"/>
              </a:ext>
            </a:extLst>
          </p:cNvPr>
          <p:cNvSpPr txBox="1">
            <a:spLocks/>
          </p:cNvSpPr>
          <p:nvPr/>
        </p:nvSpPr>
        <p:spPr>
          <a:xfrm>
            <a:off x="2489675" y="4291973"/>
            <a:ext cx="4229743"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2 : </a:t>
            </a:r>
            <a:r>
              <a:rPr lang="fr-FR" altLang="fr-FR" sz="1600" dirty="0">
                <a:latin typeface="Verdana" panose="020B0604030504040204" pitchFamily="34" charset="0"/>
                <a:ea typeface="Verdana" panose="020B0604030504040204" pitchFamily="34" charset="0"/>
                <a:hlinkClick r:id="rId6"/>
              </a:rPr>
              <a:t>Tu connais l’ESS ? </a:t>
            </a: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sp>
        <p:nvSpPr>
          <p:cNvPr id="12" name="Espace réservé du texte 14">
            <a:extLst>
              <a:ext uri="{FF2B5EF4-FFF2-40B4-BE49-F238E27FC236}">
                <a16:creationId xmlns:a16="http://schemas.microsoft.com/office/drawing/2014/main" id="{D7DB71E2-A009-F983-C810-E29CFCADBFC3}"/>
              </a:ext>
            </a:extLst>
          </p:cNvPr>
          <p:cNvSpPr txBox="1">
            <a:spLocks/>
          </p:cNvSpPr>
          <p:nvPr/>
        </p:nvSpPr>
        <p:spPr>
          <a:xfrm>
            <a:off x="6179332" y="1990388"/>
            <a:ext cx="5512736" cy="3029134"/>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u="sng" dirty="0">
                <a:solidFill>
                  <a:schemeClr val="tx2"/>
                </a:solidFill>
                <a:latin typeface="Verdana" panose="020B0604030504040204" pitchFamily="34" charset="0"/>
                <a:ea typeface="Verdana" panose="020B0604030504040204" pitchFamily="34" charset="0"/>
              </a:rPr>
              <a:t>A partir de la vidéo 1 </a:t>
            </a:r>
            <a:r>
              <a:rPr lang="fr-FR" sz="1600" dirty="0">
                <a:solidFill>
                  <a:schemeClr val="tx2"/>
                </a:solidFill>
                <a:latin typeface="Verdana" panose="020B0604030504040204" pitchFamily="34" charset="0"/>
                <a:ea typeface="Verdana" panose="020B0604030504040204" pitchFamily="34" charset="0"/>
              </a:rPr>
              <a:t>:</a:t>
            </a:r>
          </a:p>
          <a:p>
            <a:r>
              <a:rPr lang="fr-FR" sz="1600" dirty="0">
                <a:solidFill>
                  <a:schemeClr val="tx2"/>
                </a:solidFill>
                <a:latin typeface="Verdana" panose="020B0604030504040204" pitchFamily="34" charset="0"/>
                <a:ea typeface="Verdana" panose="020B0604030504040204" pitchFamily="34" charset="0"/>
              </a:rPr>
              <a:t>1. Quel est le projet commun des enfants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endParaRPr lang="fr-FR" sz="1600" dirty="0">
              <a:solidFill>
                <a:schemeClr val="tx2"/>
              </a:solidFill>
              <a:latin typeface="Verdana" panose="020B0604030504040204" pitchFamily="34" charset="0"/>
              <a:ea typeface="Verdana" panose="020B0604030504040204" pitchFamily="34" charset="0"/>
            </a:endParaRPr>
          </a:p>
          <a:p>
            <a:r>
              <a:rPr lang="fr-FR" sz="1600" dirty="0">
                <a:solidFill>
                  <a:schemeClr val="tx2"/>
                </a:solidFill>
                <a:latin typeface="Verdana" panose="020B0604030504040204" pitchFamily="34" charset="0"/>
                <a:ea typeface="Verdana" panose="020B0604030504040204" pitchFamily="34" charset="0"/>
              </a:rPr>
              <a:t>2. Quel(s) problèmes rencontrent-ils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endParaRPr lang="fr-FR" sz="1600" dirty="0">
              <a:solidFill>
                <a:schemeClr val="tx2"/>
              </a:solidFill>
            </a:endParaRPr>
          </a:p>
          <a:p>
            <a:r>
              <a:rPr lang="fr-FR" sz="1600" dirty="0">
                <a:solidFill>
                  <a:schemeClr val="tx2"/>
                </a:solidFill>
                <a:latin typeface="Verdana" panose="020B0604030504040204" pitchFamily="34" charset="0"/>
                <a:ea typeface="Verdana" panose="020B0604030504040204" pitchFamily="34" charset="0"/>
              </a:rPr>
              <a:t>3. Quelle(s) idée(s) ont-ils trouvés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defRPr/>
            </a:pPr>
            <a:endParaRPr lang="fr-FR" sz="1600" dirty="0">
              <a:solidFill>
                <a:schemeClr val="tx2"/>
              </a:solidFill>
            </a:endParaRPr>
          </a:p>
        </p:txBody>
      </p:sp>
      <p:sp>
        <p:nvSpPr>
          <p:cNvPr id="13" name="Espace réservé du texte 13">
            <a:extLst>
              <a:ext uri="{FF2B5EF4-FFF2-40B4-BE49-F238E27FC236}">
                <a16:creationId xmlns:a16="http://schemas.microsoft.com/office/drawing/2014/main" id="{A4DF941C-CD85-002F-602B-CFFBC9F07811}"/>
              </a:ext>
            </a:extLst>
          </p:cNvPr>
          <p:cNvSpPr txBox="1">
            <a:spLocks/>
          </p:cNvSpPr>
          <p:nvPr/>
        </p:nvSpPr>
        <p:spPr>
          <a:xfrm>
            <a:off x="8102852" y="177054"/>
            <a:ext cx="3965104"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2 – L’économie sociale et solidaire </a:t>
            </a:r>
          </a:p>
        </p:txBody>
      </p:sp>
      <p:sp>
        <p:nvSpPr>
          <p:cNvPr id="2" name="ZoneTexte 1">
            <a:extLst>
              <a:ext uri="{FF2B5EF4-FFF2-40B4-BE49-F238E27FC236}">
                <a16:creationId xmlns:a16="http://schemas.microsoft.com/office/drawing/2014/main" id="{63C03E9B-534E-20D9-BB69-4055BD0898E2}"/>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10</a:t>
            </a:r>
          </a:p>
        </p:txBody>
      </p:sp>
      <p:sp>
        <p:nvSpPr>
          <p:cNvPr id="3" name="Espace réservé du texte 14">
            <a:extLst>
              <a:ext uri="{FF2B5EF4-FFF2-40B4-BE49-F238E27FC236}">
                <a16:creationId xmlns:a16="http://schemas.microsoft.com/office/drawing/2014/main" id="{77672E64-0D7F-39FD-F0AF-A4C67D67F315}"/>
              </a:ext>
            </a:extLst>
          </p:cNvPr>
          <p:cNvSpPr txBox="1">
            <a:spLocks/>
          </p:cNvSpPr>
          <p:nvPr/>
        </p:nvSpPr>
        <p:spPr>
          <a:xfrm>
            <a:off x="2514756" y="5777976"/>
            <a:ext cx="3284162"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3 : </a:t>
            </a:r>
            <a:r>
              <a:rPr lang="fr-FR" sz="1600" dirty="0">
                <a:latin typeface="Verdana" panose="020B0604030504040204" pitchFamily="34" charset="0"/>
                <a:ea typeface="Verdana" panose="020B0604030504040204" pitchFamily="34" charset="0"/>
                <a:hlinkClick r:id="rId7"/>
              </a:rPr>
              <a:t>T'as Capté ? Épisode 3 : ESS</a:t>
            </a: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pic>
        <p:nvPicPr>
          <p:cNvPr id="7" name="Image 6">
            <a:extLst>
              <a:ext uri="{FF2B5EF4-FFF2-40B4-BE49-F238E27FC236}">
                <a16:creationId xmlns:a16="http://schemas.microsoft.com/office/drawing/2014/main" id="{7B705532-45FA-3BE0-2915-49DC78AE11C2}"/>
              </a:ext>
            </a:extLst>
          </p:cNvPr>
          <p:cNvPicPr>
            <a:picLocks noChangeAspect="1"/>
          </p:cNvPicPr>
          <p:nvPr/>
        </p:nvPicPr>
        <p:blipFill>
          <a:blip r:embed="rId8"/>
          <a:stretch>
            <a:fillRect/>
          </a:stretch>
        </p:blipFill>
        <p:spPr>
          <a:xfrm>
            <a:off x="283027" y="5424282"/>
            <a:ext cx="2182976" cy="1300609"/>
          </a:xfrm>
          <a:prstGeom prst="rect">
            <a:avLst/>
          </a:prstGeom>
        </p:spPr>
      </p:pic>
    </p:spTree>
    <p:extLst>
      <p:ext uri="{BB962C8B-B14F-4D97-AF65-F5344CB8AC3E}">
        <p14:creationId xmlns:p14="http://schemas.microsoft.com/office/powerpoint/2010/main" val="230277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425CB0A-D3D0-68CD-1AF2-585356CBF5E0}"/>
              </a:ext>
            </a:extLst>
          </p:cNvPr>
          <p:cNvSpPr txBox="1"/>
          <p:nvPr/>
        </p:nvSpPr>
        <p:spPr>
          <a:xfrm>
            <a:off x="1379971" y="608001"/>
            <a:ext cx="4927523" cy="338554"/>
          </a:xfrm>
          <a:prstGeom prst="rect">
            <a:avLst/>
          </a:prstGeom>
          <a:solidFill>
            <a:schemeClr val="accent4"/>
          </a:solidFill>
        </p:spPr>
        <p:txBody>
          <a:bodyPr wrap="square" rtlCol="0">
            <a:spAutoFit/>
          </a:bodyPr>
          <a:lstStyle/>
          <a:p>
            <a:r>
              <a:rPr lang="fr-FR" sz="1600" b="1" i="0" u="none" strike="noStrike" kern="1200" baseline="0" dirty="0">
                <a:solidFill>
                  <a:schemeClr val="bg1"/>
                </a:solidFill>
                <a:latin typeface="Verdana" panose="020B0604030504040204" pitchFamily="34" charset="0"/>
                <a:ea typeface="Verdana" panose="020B0604030504040204" pitchFamily="34" charset="0"/>
              </a:rPr>
              <a:t>1- Comprendre l’ESS - Fiche activité </a:t>
            </a:r>
          </a:p>
        </p:txBody>
      </p:sp>
      <p:sp>
        <p:nvSpPr>
          <p:cNvPr id="7" name="Espace réservé du texte 14">
            <a:extLst>
              <a:ext uri="{FF2B5EF4-FFF2-40B4-BE49-F238E27FC236}">
                <a16:creationId xmlns:a16="http://schemas.microsoft.com/office/drawing/2014/main" id="{765A375C-6DCA-01A1-8952-F03D56D697FC}"/>
              </a:ext>
            </a:extLst>
          </p:cNvPr>
          <p:cNvSpPr txBox="1">
            <a:spLocks/>
          </p:cNvSpPr>
          <p:nvPr/>
        </p:nvSpPr>
        <p:spPr>
          <a:xfrm>
            <a:off x="264011" y="1567543"/>
            <a:ext cx="6108804" cy="5093283"/>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fr-FR" sz="1400" u="sng" dirty="0">
                <a:solidFill>
                  <a:schemeClr val="tx2"/>
                </a:solidFill>
                <a:latin typeface="Verdana" panose="020B0604030504040204" pitchFamily="34" charset="0"/>
                <a:ea typeface="Verdana" panose="020B0604030504040204" pitchFamily="34" charset="0"/>
              </a:rPr>
              <a:t>A partir des vidéos 1 et 2 et d’autres informations que tu as pu lire sur l’ESS </a:t>
            </a:r>
            <a:r>
              <a:rPr lang="fr-FR" altLang="fr-FR" sz="1400" dirty="0">
                <a:solidFill>
                  <a:schemeClr val="tx2"/>
                </a:solidFill>
                <a:latin typeface="Verdana" panose="020B0604030504040204" pitchFamily="34" charset="0"/>
                <a:ea typeface="Verdana" panose="020B0604030504040204" pitchFamily="34" charset="0"/>
              </a:rPr>
              <a:t>: </a:t>
            </a:r>
          </a:p>
          <a:p>
            <a:pPr marL="0" indent="0">
              <a:buNone/>
            </a:pPr>
            <a:r>
              <a:rPr lang="fr-FR" sz="1400" b="1" dirty="0">
                <a:solidFill>
                  <a:schemeClr val="tx2"/>
                </a:solidFill>
                <a:latin typeface="Verdana" panose="020B0604030504040204" pitchFamily="34" charset="0"/>
                <a:ea typeface="Verdana" panose="020B0604030504040204" pitchFamily="34" charset="0"/>
              </a:rPr>
              <a:t>4. L’ESS est-elle plutôt...</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A - Un secteur d’activité ?</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B - Un mode d’entreprendre différent ?</a:t>
            </a:r>
          </a:p>
          <a:p>
            <a:pPr>
              <a:buFont typeface="Wingdings" panose="05000000000000000000" pitchFamily="2" charset="2"/>
              <a:buChar char="r"/>
            </a:pPr>
            <a:endParaRPr lang="fr-FR" sz="1400" dirty="0">
              <a:solidFill>
                <a:schemeClr val="tx2"/>
              </a:solidFill>
              <a:latin typeface="Verdana" panose="020B0604030504040204" pitchFamily="34" charset="0"/>
              <a:ea typeface="Verdana" panose="020B0604030504040204" pitchFamily="34" charset="0"/>
            </a:endParaRPr>
          </a:p>
          <a:p>
            <a:pPr marL="0" indent="0">
              <a:buNone/>
            </a:pPr>
            <a:r>
              <a:rPr lang="fr-FR" sz="1400" b="1" dirty="0">
                <a:solidFill>
                  <a:schemeClr val="tx2"/>
                </a:solidFill>
                <a:latin typeface="Verdana" panose="020B0604030504040204" pitchFamily="34" charset="0"/>
                <a:ea typeface="Verdana" panose="020B0604030504040204" pitchFamily="34" charset="0"/>
              </a:rPr>
              <a:t>5. Dans l’ESS, le principe 1 homme = 1 voix signifie...</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A - Seuls les hommes ont le droit de vote</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B - Tout le monde doit être du même avis pour valider une décision (principe de l’unanimité)</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C - Chaque personne n’a qu’une voix, quelle que soit sa place</a:t>
            </a:r>
          </a:p>
          <a:p>
            <a:pPr>
              <a:buFont typeface="Wingdings" panose="05000000000000000000" pitchFamily="2" charset="2"/>
              <a:buChar char="r"/>
            </a:pPr>
            <a:endParaRPr lang="fr-FR" sz="1400" dirty="0">
              <a:solidFill>
                <a:schemeClr val="tx2"/>
              </a:solidFill>
              <a:latin typeface="Verdana" panose="020B0604030504040204" pitchFamily="34" charset="0"/>
              <a:ea typeface="Verdana" panose="020B0604030504040204" pitchFamily="34" charset="0"/>
            </a:endParaRPr>
          </a:p>
          <a:p>
            <a:pPr marL="0" indent="0" algn="l">
              <a:buNone/>
            </a:pPr>
            <a:r>
              <a:rPr lang="fr-FR" sz="1400" b="1" dirty="0">
                <a:solidFill>
                  <a:schemeClr val="tx2"/>
                </a:solidFill>
                <a:latin typeface="Verdana" panose="020B0604030504040204" pitchFamily="34" charset="0"/>
                <a:ea typeface="Verdana" panose="020B0604030504040204" pitchFamily="34" charset="0"/>
              </a:rPr>
              <a:t>6. Depuis quand l’ESS est-elle définie par la loi ?</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A - 2011 </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B - 2014 </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C - 2018</a:t>
            </a:r>
          </a:p>
          <a:p>
            <a:pPr marL="0" indent="0">
              <a:buNone/>
            </a:pPr>
            <a:endParaRPr lang="fr-FR" sz="1400" dirty="0">
              <a:solidFill>
                <a:schemeClr val="tx2"/>
              </a:solidFill>
              <a:latin typeface="Verdana" panose="020B0604030504040204" pitchFamily="34" charset="0"/>
              <a:ea typeface="Verdana" panose="020B0604030504040204" pitchFamily="34" charset="0"/>
            </a:endParaRPr>
          </a:p>
        </p:txBody>
      </p:sp>
      <p:sp>
        <p:nvSpPr>
          <p:cNvPr id="8" name="Espace réservé du texte 14">
            <a:extLst>
              <a:ext uri="{FF2B5EF4-FFF2-40B4-BE49-F238E27FC236}">
                <a16:creationId xmlns:a16="http://schemas.microsoft.com/office/drawing/2014/main" id="{2FF5683D-B039-FFE8-7E4E-E99BF09368A3}"/>
              </a:ext>
            </a:extLst>
          </p:cNvPr>
          <p:cNvSpPr txBox="1">
            <a:spLocks/>
          </p:cNvSpPr>
          <p:nvPr/>
        </p:nvSpPr>
        <p:spPr>
          <a:xfrm>
            <a:off x="6555220" y="1885550"/>
            <a:ext cx="5512735" cy="563989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solidFill>
                  <a:schemeClr val="tx2"/>
                </a:solidFill>
                <a:latin typeface="Verdana" panose="020B0604030504040204" pitchFamily="34" charset="0"/>
                <a:ea typeface="Verdana" panose="020B0604030504040204" pitchFamily="34" charset="0"/>
              </a:rPr>
              <a:t>7. Parmi les 6 propositions suivantes, quelles sont les 3 valeurs essentielles de l’ESS ?</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A - Liberté d’entreprendre</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B - Coopération</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C - Recherche des bénéfices</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D - Développement durable</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E - Profit des actionnaires</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F - Gouvernance démocratique</a:t>
            </a:r>
          </a:p>
          <a:p>
            <a:pPr>
              <a:buFont typeface="Wingdings" panose="05000000000000000000" pitchFamily="2" charset="2"/>
              <a:buChar char="r"/>
            </a:pPr>
            <a:endParaRPr lang="fr-FR" sz="1400" dirty="0">
              <a:solidFill>
                <a:schemeClr val="tx2"/>
              </a:solidFill>
              <a:latin typeface="Verdana" panose="020B0604030504040204" pitchFamily="34" charset="0"/>
              <a:ea typeface="Verdana" panose="020B0604030504040204" pitchFamily="34" charset="0"/>
            </a:endParaRPr>
          </a:p>
          <a:p>
            <a:pPr marL="0" indent="0">
              <a:buNone/>
            </a:pPr>
            <a:r>
              <a:rPr lang="fr-FR" sz="1400" b="1" dirty="0">
                <a:solidFill>
                  <a:schemeClr val="tx2"/>
                </a:solidFill>
                <a:latin typeface="Verdana" panose="020B0604030504040204" pitchFamily="34" charset="0"/>
                <a:ea typeface="Verdana" panose="020B0604030504040204" pitchFamily="34" charset="0"/>
              </a:rPr>
              <a:t>8. Laquelle de ces propositions n’est pas un acteur de l’ ESS ?</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A - Les mutuelles</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B - Les services publics</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C - Les associations</a:t>
            </a:r>
          </a:p>
          <a:p>
            <a:pPr>
              <a:buFont typeface="Wingdings" panose="05000000000000000000" pitchFamily="2" charset="2"/>
              <a:buChar char="r"/>
            </a:pPr>
            <a:r>
              <a:rPr lang="fr-FR" sz="1400" dirty="0">
                <a:solidFill>
                  <a:schemeClr val="tx2"/>
                </a:solidFill>
                <a:latin typeface="Verdana" panose="020B0604030504040204" pitchFamily="34" charset="0"/>
                <a:ea typeface="Verdana" panose="020B0604030504040204" pitchFamily="34" charset="0"/>
              </a:rPr>
              <a:t>D - Les coopératives</a:t>
            </a:r>
            <a:endParaRPr lang="fr-FR" altLang="fr-FR" sz="1400" dirty="0">
              <a:solidFill>
                <a:schemeClr val="tx2"/>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ADA350D5-AA96-B54C-11D9-60CD7C77DEBE}"/>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11</a:t>
            </a:r>
          </a:p>
        </p:txBody>
      </p:sp>
      <p:sp>
        <p:nvSpPr>
          <p:cNvPr id="4" name="Espace réservé du texte 13">
            <a:extLst>
              <a:ext uri="{FF2B5EF4-FFF2-40B4-BE49-F238E27FC236}">
                <a16:creationId xmlns:a16="http://schemas.microsoft.com/office/drawing/2014/main" id="{B0EA6849-8161-21C0-F8C2-97AF0D3930ED}"/>
              </a:ext>
            </a:extLst>
          </p:cNvPr>
          <p:cNvSpPr txBox="1">
            <a:spLocks/>
          </p:cNvSpPr>
          <p:nvPr/>
        </p:nvSpPr>
        <p:spPr>
          <a:xfrm>
            <a:off x="8102852" y="177054"/>
            <a:ext cx="3965104"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2 – L’économie sociale et solidaire </a:t>
            </a:r>
          </a:p>
        </p:txBody>
      </p:sp>
      <p:sp>
        <p:nvSpPr>
          <p:cNvPr id="6" name="Espace réservé du texte 2">
            <a:extLst>
              <a:ext uri="{FF2B5EF4-FFF2-40B4-BE49-F238E27FC236}">
                <a16:creationId xmlns:a16="http://schemas.microsoft.com/office/drawing/2014/main" id="{6C9F5E85-EF7C-3DF1-70BC-7A43FC78E90F}"/>
              </a:ext>
            </a:extLst>
          </p:cNvPr>
          <p:cNvSpPr txBox="1">
            <a:spLocks/>
          </p:cNvSpPr>
          <p:nvPr/>
        </p:nvSpPr>
        <p:spPr>
          <a:xfrm>
            <a:off x="1318187" y="1004254"/>
            <a:ext cx="10802277"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Tree>
    <p:extLst>
      <p:ext uri="{BB962C8B-B14F-4D97-AF65-F5344CB8AC3E}">
        <p14:creationId xmlns:p14="http://schemas.microsoft.com/office/powerpoint/2010/main" val="159541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1382310" y="1039452"/>
            <a:ext cx="10476899" cy="369332"/>
          </a:xfrm>
        </p:spPr>
        <p:txBody>
          <a:bodyPr/>
          <a:lstStyle/>
          <a:p>
            <a:pPr marL="0" indent="0">
              <a:lnSpc>
                <a:spcPct val="100000"/>
              </a:lnSpc>
              <a:spcBef>
                <a:spcPts val="0"/>
              </a:spcBef>
              <a:buNone/>
              <a:defRPr/>
            </a:pPr>
            <a:r>
              <a:rPr lang="fr-FR" altLang="fr-FR" sz="1400" dirty="0"/>
              <a:t>Trois vidéos à regarder sur internet, 2 </a:t>
            </a:r>
            <a:r>
              <a:rPr lang="fr-FR" altLang="fr-FR" sz="1400" dirty="0" err="1"/>
              <a:t>logoquiz</a:t>
            </a:r>
            <a:r>
              <a:rPr lang="fr-FR" altLang="fr-FR" sz="1400" dirty="0"/>
              <a:t> à faire et 3 fiches d’activité à remplir. </a:t>
            </a:r>
          </a:p>
          <a:p>
            <a:pPr>
              <a:lnSpc>
                <a:spcPct val="100000"/>
              </a:lnSpc>
              <a:spcBef>
                <a:spcPts val="0"/>
              </a:spcBef>
              <a:defRPr/>
            </a:pPr>
            <a:endParaRPr lang="fr-FR" altLang="fr-FR" sz="1400" dirty="0"/>
          </a:p>
          <a:p>
            <a:pPr>
              <a:lnSpc>
                <a:spcPct val="100000"/>
              </a:lnSpc>
              <a:spcBef>
                <a:spcPts val="0"/>
              </a:spcBef>
              <a:defRPr/>
            </a:pPr>
            <a:endParaRPr lang="fr-FR" sz="1400" dirty="0"/>
          </a:p>
        </p:txBody>
      </p:sp>
      <p:sp>
        <p:nvSpPr>
          <p:cNvPr id="7" name="ZoneTexte 6">
            <a:extLst>
              <a:ext uri="{FF2B5EF4-FFF2-40B4-BE49-F238E27FC236}">
                <a16:creationId xmlns:a16="http://schemas.microsoft.com/office/drawing/2014/main" id="{0BCF4C20-8439-C1B3-F18F-62F9E9A0FAD9}"/>
              </a:ext>
            </a:extLst>
          </p:cNvPr>
          <p:cNvSpPr txBox="1"/>
          <p:nvPr/>
        </p:nvSpPr>
        <p:spPr>
          <a:xfrm>
            <a:off x="1390561" y="601369"/>
            <a:ext cx="8257292"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2. Découvrir les associations, mutuelles et coopératives -  Vidéos</a:t>
            </a:r>
          </a:p>
        </p:txBody>
      </p:sp>
      <p:sp>
        <p:nvSpPr>
          <p:cNvPr id="5" name="Espace réservé du texte 14">
            <a:extLst>
              <a:ext uri="{FF2B5EF4-FFF2-40B4-BE49-F238E27FC236}">
                <a16:creationId xmlns:a16="http://schemas.microsoft.com/office/drawing/2014/main" id="{5ABCB88D-0810-5512-3220-FB5B450DB53C}"/>
              </a:ext>
            </a:extLst>
          </p:cNvPr>
          <p:cNvSpPr txBox="1">
            <a:spLocks/>
          </p:cNvSpPr>
          <p:nvPr/>
        </p:nvSpPr>
        <p:spPr>
          <a:xfrm>
            <a:off x="1335883" y="3701477"/>
            <a:ext cx="3675495"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4 : </a:t>
            </a:r>
            <a:r>
              <a:rPr lang="fr-FR" altLang="fr-FR" sz="1600" dirty="0">
                <a:latin typeface="Verdana" panose="020B0604030504040204" pitchFamily="34" charset="0"/>
                <a:ea typeface="Verdana" panose="020B0604030504040204" pitchFamily="34" charset="0"/>
                <a:hlinkClick r:id="rId3"/>
              </a:rPr>
              <a:t>Les barons perchés</a:t>
            </a: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sp>
        <p:nvSpPr>
          <p:cNvPr id="6" name="Espace réservé du texte 14">
            <a:extLst>
              <a:ext uri="{FF2B5EF4-FFF2-40B4-BE49-F238E27FC236}">
                <a16:creationId xmlns:a16="http://schemas.microsoft.com/office/drawing/2014/main" id="{84D4BA23-CA18-F37C-D4EE-1ACD19FE9E82}"/>
              </a:ext>
            </a:extLst>
          </p:cNvPr>
          <p:cNvSpPr txBox="1">
            <a:spLocks/>
          </p:cNvSpPr>
          <p:nvPr/>
        </p:nvSpPr>
        <p:spPr>
          <a:xfrm>
            <a:off x="7180624" y="3612754"/>
            <a:ext cx="4685311"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5 : </a:t>
            </a:r>
            <a:r>
              <a:rPr lang="fr-FR" altLang="fr-FR" sz="1600" dirty="0">
                <a:latin typeface="Verdana" panose="020B0604030504040204" pitchFamily="34" charset="0"/>
                <a:ea typeface="Verdana" panose="020B0604030504040204" pitchFamily="34" charset="0"/>
                <a:hlinkClick r:id="rId4"/>
              </a:rPr>
              <a:t>La mutualité en 5 différences</a:t>
            </a: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pic>
        <p:nvPicPr>
          <p:cNvPr id="2" name="Image 7" descr="Une image contenant texte, capture d’écran, Marque, Logiciel multimédia&#10;&#10;Description générée automatiquement">
            <a:extLst>
              <a:ext uri="{FF2B5EF4-FFF2-40B4-BE49-F238E27FC236}">
                <a16:creationId xmlns:a16="http://schemas.microsoft.com/office/drawing/2014/main" id="{00BFF460-1F8D-01AF-F2D5-7A54CB061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883" y="1771656"/>
            <a:ext cx="31734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1" descr="Une image contenant texte, graphisme, Graphique, affiche&#10;&#10;Description générée automatiquement">
            <a:extLst>
              <a:ext uri="{FF2B5EF4-FFF2-40B4-BE49-F238E27FC236}">
                <a16:creationId xmlns:a16="http://schemas.microsoft.com/office/drawing/2014/main" id="{701097F9-AC7F-71AD-1B9A-3078ED4257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1923" y="1763516"/>
            <a:ext cx="3175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3" descr="Une image contenant personne, habits, Roue de vélo, texte&#10;&#10;Description générée automatiquement">
            <a:extLst>
              <a:ext uri="{FF2B5EF4-FFF2-40B4-BE49-F238E27FC236}">
                <a16:creationId xmlns:a16="http://schemas.microsoft.com/office/drawing/2014/main" id="{681FE633-AA09-C2E8-A33B-2821942E0E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0018" y="4344371"/>
            <a:ext cx="3175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texte 14">
            <a:extLst>
              <a:ext uri="{FF2B5EF4-FFF2-40B4-BE49-F238E27FC236}">
                <a16:creationId xmlns:a16="http://schemas.microsoft.com/office/drawing/2014/main" id="{0B4DB060-6D1B-C7FB-C41D-D25C47EB2E46}"/>
              </a:ext>
            </a:extLst>
          </p:cNvPr>
          <p:cNvSpPr txBox="1">
            <a:spLocks/>
          </p:cNvSpPr>
          <p:nvPr/>
        </p:nvSpPr>
        <p:spPr>
          <a:xfrm>
            <a:off x="4160018" y="6347650"/>
            <a:ext cx="4893447" cy="66659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6 : </a:t>
            </a:r>
            <a:r>
              <a:rPr lang="fr-FR" altLang="fr-FR" sz="1600" dirty="0">
                <a:latin typeface="Verdana" panose="020B0604030504040204" pitchFamily="34" charset="0"/>
                <a:ea typeface="Verdana" panose="020B0604030504040204" pitchFamily="34" charset="0"/>
                <a:hlinkClick r:id="rId8"/>
              </a:rPr>
              <a:t>L’exemple d’une coopérative</a:t>
            </a:r>
            <a:endParaRPr lang="fr-FR" altLang="fr-FR" sz="1600" dirty="0">
              <a:latin typeface="Verdana" panose="020B0604030504040204" pitchFamily="34" charset="0"/>
              <a:ea typeface="Verdana" panose="020B0604030504040204" pitchFamily="34" charset="0"/>
            </a:endParaRPr>
          </a:p>
          <a:p>
            <a:pPr marL="0" indent="0">
              <a:lnSpc>
                <a:spcPct val="100000"/>
              </a:lnSpc>
              <a:spcBef>
                <a:spcPts val="0"/>
              </a:spcBef>
              <a:buNone/>
              <a:defRPr/>
            </a:pP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99BBEE57-83CE-0AD6-1521-0DF26F4D0943}"/>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12</a:t>
            </a:r>
          </a:p>
        </p:txBody>
      </p:sp>
      <p:sp>
        <p:nvSpPr>
          <p:cNvPr id="4" name="Espace réservé du texte 13">
            <a:extLst>
              <a:ext uri="{FF2B5EF4-FFF2-40B4-BE49-F238E27FC236}">
                <a16:creationId xmlns:a16="http://schemas.microsoft.com/office/drawing/2014/main" id="{6795E1F5-4F67-7D96-35AC-E6832BCE754B}"/>
              </a:ext>
            </a:extLst>
          </p:cNvPr>
          <p:cNvSpPr txBox="1">
            <a:spLocks/>
          </p:cNvSpPr>
          <p:nvPr/>
        </p:nvSpPr>
        <p:spPr>
          <a:xfrm>
            <a:off x="8102852" y="177054"/>
            <a:ext cx="3965104"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2 – L’économie sociale et solidaire </a:t>
            </a:r>
          </a:p>
        </p:txBody>
      </p:sp>
    </p:spTree>
    <p:extLst>
      <p:ext uri="{BB962C8B-B14F-4D97-AF65-F5344CB8AC3E}">
        <p14:creationId xmlns:p14="http://schemas.microsoft.com/office/powerpoint/2010/main" val="362976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B5EF86-798C-9295-71F3-4E5B83C92426}"/>
              </a:ext>
            </a:extLst>
          </p:cNvPr>
          <p:cNvSpPr/>
          <p:nvPr/>
        </p:nvSpPr>
        <p:spPr>
          <a:xfrm>
            <a:off x="182768" y="1637849"/>
            <a:ext cx="5832791" cy="4544677"/>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BA307E6-207C-9820-CB18-D88D82C85316}"/>
              </a:ext>
            </a:extLst>
          </p:cNvPr>
          <p:cNvSpPr/>
          <p:nvPr/>
        </p:nvSpPr>
        <p:spPr>
          <a:xfrm>
            <a:off x="6233188" y="2063158"/>
            <a:ext cx="5840915" cy="4409190"/>
          </a:xfrm>
          <a:prstGeom prst="rect">
            <a:avLst/>
          </a:prstGeom>
          <a:solidFill>
            <a:schemeClr val="bg1"/>
          </a:solidFill>
          <a:ln w="28575">
            <a:solidFill>
              <a:srgbClr val="1DA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284559" y="1670105"/>
            <a:ext cx="5731000" cy="4712548"/>
          </a:xfrm>
        </p:spPr>
        <p:txBody>
          <a:bodyPr/>
          <a:lstStyle/>
          <a:p>
            <a:pPr marL="0" indent="0" algn="l">
              <a:buNone/>
            </a:pPr>
            <a:r>
              <a:rPr lang="fr-FR" sz="1400" u="sng" dirty="0"/>
              <a:t>1. Entourez les structures qui relèvent de l’Économie Sociale et Solidaire </a:t>
            </a:r>
            <a:r>
              <a:rPr lang="fr-FR" sz="1400" dirty="0"/>
              <a:t>:</a:t>
            </a:r>
          </a:p>
        </p:txBody>
      </p:sp>
      <p:sp>
        <p:nvSpPr>
          <p:cNvPr id="7" name="Espace réservé du texte 14">
            <a:extLst>
              <a:ext uri="{FF2B5EF4-FFF2-40B4-BE49-F238E27FC236}">
                <a16:creationId xmlns:a16="http://schemas.microsoft.com/office/drawing/2014/main" id="{37CBDE4F-2AB3-9D89-EB18-5DA08142E05F}"/>
              </a:ext>
            </a:extLst>
          </p:cNvPr>
          <p:cNvSpPr txBox="1">
            <a:spLocks/>
          </p:cNvSpPr>
          <p:nvPr/>
        </p:nvSpPr>
        <p:spPr>
          <a:xfrm>
            <a:off x="6241312" y="2063157"/>
            <a:ext cx="5913231" cy="4409189"/>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fr-FR" sz="1400" b="1" u="sng" dirty="0">
                <a:solidFill>
                  <a:schemeClr val="tx2"/>
                </a:solidFill>
                <a:latin typeface="Verdana" panose="020B0604030504040204" pitchFamily="34" charset="0"/>
                <a:ea typeface="Verdana" panose="020B0604030504040204" pitchFamily="34" charset="0"/>
              </a:rPr>
              <a:t>2. Entourez en vert les mutuelles, en bleu les associations, en rouge les coopératives </a:t>
            </a:r>
            <a:r>
              <a:rPr lang="fr-FR" sz="1400" b="1" dirty="0">
                <a:solidFill>
                  <a:schemeClr val="tx2"/>
                </a:solidFill>
                <a:latin typeface="Verdana" panose="020B0604030504040204" pitchFamily="34" charset="0"/>
                <a:ea typeface="Verdana" panose="020B0604030504040204" pitchFamily="34" charset="0"/>
              </a:rPr>
              <a:t>:</a:t>
            </a:r>
          </a:p>
        </p:txBody>
      </p:sp>
      <p:pic>
        <p:nvPicPr>
          <p:cNvPr id="10" name="Image 9" descr="Afficher l'image d'origine">
            <a:extLst>
              <a:ext uri="{FF2B5EF4-FFF2-40B4-BE49-F238E27FC236}">
                <a16:creationId xmlns:a16="http://schemas.microsoft.com/office/drawing/2014/main" id="{FBA1BA4F-3A94-0136-0A0F-C153128BAC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817" y="2828925"/>
            <a:ext cx="968612" cy="1143650"/>
          </a:xfrm>
          <a:prstGeom prst="rect">
            <a:avLst/>
          </a:prstGeom>
          <a:noFill/>
          <a:ln>
            <a:noFill/>
          </a:ln>
        </p:spPr>
      </p:pic>
      <p:pic>
        <p:nvPicPr>
          <p:cNvPr id="11" name="Image 10" descr="Afficher l'image d'origine">
            <a:extLst>
              <a:ext uri="{FF2B5EF4-FFF2-40B4-BE49-F238E27FC236}">
                <a16:creationId xmlns:a16="http://schemas.microsoft.com/office/drawing/2014/main" id="{F01E1A29-6F6B-A033-AB62-A3155D8620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9596" y="2614007"/>
            <a:ext cx="1498977" cy="1395774"/>
          </a:xfrm>
          <a:prstGeom prst="rect">
            <a:avLst/>
          </a:prstGeom>
          <a:noFill/>
          <a:ln>
            <a:noFill/>
          </a:ln>
        </p:spPr>
      </p:pic>
      <p:pic>
        <p:nvPicPr>
          <p:cNvPr id="12" name="Image 11" descr="Afficher l'image d'origine">
            <a:extLst>
              <a:ext uri="{FF2B5EF4-FFF2-40B4-BE49-F238E27FC236}">
                <a16:creationId xmlns:a16="http://schemas.microsoft.com/office/drawing/2014/main" id="{17C6B4C6-3813-6812-DEAE-8B4E035A40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10272" y="3949678"/>
            <a:ext cx="1961412" cy="852460"/>
          </a:xfrm>
          <a:prstGeom prst="rect">
            <a:avLst/>
          </a:prstGeom>
          <a:noFill/>
          <a:ln>
            <a:noFill/>
          </a:ln>
        </p:spPr>
      </p:pic>
      <p:pic>
        <p:nvPicPr>
          <p:cNvPr id="13" name="Image 12">
            <a:extLst>
              <a:ext uri="{FF2B5EF4-FFF2-40B4-BE49-F238E27FC236}">
                <a16:creationId xmlns:a16="http://schemas.microsoft.com/office/drawing/2014/main" id="{46B38A29-3B3A-CF37-DC98-123BDE8BE2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776" y="4359081"/>
            <a:ext cx="1650172" cy="832935"/>
          </a:xfrm>
          <a:prstGeom prst="rect">
            <a:avLst/>
          </a:prstGeom>
        </p:spPr>
      </p:pic>
      <p:pic>
        <p:nvPicPr>
          <p:cNvPr id="16" name="Image 15" descr="Une image contenant Police, triangle, Graphique, Carmin&#10;&#10;Description générée automatiquement">
            <a:extLst>
              <a:ext uri="{FF2B5EF4-FFF2-40B4-BE49-F238E27FC236}">
                <a16:creationId xmlns:a16="http://schemas.microsoft.com/office/drawing/2014/main" id="{F2B1A910-6E36-1AD9-AE04-6F2517537B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908" y="4136990"/>
            <a:ext cx="1078358" cy="847281"/>
          </a:xfrm>
          <a:prstGeom prst="rect">
            <a:avLst/>
          </a:prstGeom>
        </p:spPr>
      </p:pic>
      <p:pic>
        <p:nvPicPr>
          <p:cNvPr id="24" name="Image 23" descr="Une image contenant texte, Police, logo, Graphique&#10;&#10;Description générée automatiquement">
            <a:extLst>
              <a:ext uri="{FF2B5EF4-FFF2-40B4-BE49-F238E27FC236}">
                <a16:creationId xmlns:a16="http://schemas.microsoft.com/office/drawing/2014/main" id="{02B34988-98FB-1A00-74E7-61692DDA82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9870" y="5143175"/>
            <a:ext cx="1013243" cy="1237854"/>
          </a:xfrm>
          <a:prstGeom prst="rect">
            <a:avLst/>
          </a:prstGeom>
        </p:spPr>
      </p:pic>
      <p:pic>
        <p:nvPicPr>
          <p:cNvPr id="25" name="Image 24">
            <a:extLst>
              <a:ext uri="{FF2B5EF4-FFF2-40B4-BE49-F238E27FC236}">
                <a16:creationId xmlns:a16="http://schemas.microsoft.com/office/drawing/2014/main" id="{2050B777-25F2-1794-58B3-3535A5031E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29690" y="3906589"/>
            <a:ext cx="1442404" cy="482440"/>
          </a:xfrm>
          <a:prstGeom prst="rect">
            <a:avLst/>
          </a:prstGeom>
        </p:spPr>
      </p:pic>
      <p:pic>
        <p:nvPicPr>
          <p:cNvPr id="26" name="Image 25" descr="logo leroy merlin">
            <a:extLst>
              <a:ext uri="{FF2B5EF4-FFF2-40B4-BE49-F238E27FC236}">
                <a16:creationId xmlns:a16="http://schemas.microsoft.com/office/drawing/2014/main" id="{77D92313-45FB-C6E1-946E-D615EC5F26CD}"/>
              </a:ext>
            </a:extLst>
          </p:cNvPr>
          <p:cNvPicPr>
            <a:picLocks noChangeAspect="1"/>
          </p:cNvPicPr>
          <p:nvPr/>
        </p:nvPicPr>
        <p:blipFill rotWithShape="1">
          <a:blip r:embed="rId10">
            <a:extLst>
              <a:ext uri="{28A0092B-C50C-407E-A947-70E740481C1C}">
                <a14:useLocalDpi xmlns:a14="http://schemas.microsoft.com/office/drawing/2010/main" val="0"/>
              </a:ext>
            </a:extLst>
          </a:blip>
          <a:srcRect t="24369" b="19346"/>
          <a:stretch/>
        </p:blipFill>
        <p:spPr bwMode="auto">
          <a:xfrm>
            <a:off x="349432" y="2525895"/>
            <a:ext cx="1706880" cy="960720"/>
          </a:xfrm>
          <a:prstGeom prst="rect">
            <a:avLst/>
          </a:prstGeom>
          <a:noFill/>
          <a:ln>
            <a:noFill/>
          </a:ln>
        </p:spPr>
      </p:pic>
      <p:pic>
        <p:nvPicPr>
          <p:cNvPr id="29" name="Image 28" descr="Afficher l'image d'origine">
            <a:extLst>
              <a:ext uri="{FF2B5EF4-FFF2-40B4-BE49-F238E27FC236}">
                <a16:creationId xmlns:a16="http://schemas.microsoft.com/office/drawing/2014/main" id="{D31759A0-C7B1-3E89-E39C-E291F1B37CB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61435" y="4747364"/>
            <a:ext cx="1203439" cy="1203439"/>
          </a:xfrm>
          <a:prstGeom prst="rect">
            <a:avLst/>
          </a:prstGeom>
          <a:noFill/>
          <a:ln>
            <a:noFill/>
          </a:ln>
        </p:spPr>
      </p:pic>
      <p:pic>
        <p:nvPicPr>
          <p:cNvPr id="32" name="Image 31">
            <a:extLst>
              <a:ext uri="{FF2B5EF4-FFF2-40B4-BE49-F238E27FC236}">
                <a16:creationId xmlns:a16="http://schemas.microsoft.com/office/drawing/2014/main" id="{64F8A4C3-1516-51E2-EE30-CF8EA9FCA44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45665" y="3523011"/>
            <a:ext cx="834977" cy="1162453"/>
          </a:xfrm>
          <a:prstGeom prst="rect">
            <a:avLst/>
          </a:prstGeom>
          <a:noFill/>
          <a:ln>
            <a:noFill/>
          </a:ln>
        </p:spPr>
      </p:pic>
      <p:pic>
        <p:nvPicPr>
          <p:cNvPr id="34" name="Image 33" descr="Une image contenant texte, logo, Police, symbole&#10;&#10;Description générée automatiquement">
            <a:extLst>
              <a:ext uri="{FF2B5EF4-FFF2-40B4-BE49-F238E27FC236}">
                <a16:creationId xmlns:a16="http://schemas.microsoft.com/office/drawing/2014/main" id="{126ED7E0-3911-204A-5F3E-3C60E47C28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0265" y="4720707"/>
            <a:ext cx="1556311" cy="871534"/>
          </a:xfrm>
          <a:prstGeom prst="rect">
            <a:avLst/>
          </a:prstGeom>
        </p:spPr>
      </p:pic>
      <p:pic>
        <p:nvPicPr>
          <p:cNvPr id="36" name="Image 35" descr="Une image contenant logo, texte, Police, Graphique&#10;&#10;Description générée automatiquement">
            <a:extLst>
              <a:ext uri="{FF2B5EF4-FFF2-40B4-BE49-F238E27FC236}">
                <a16:creationId xmlns:a16="http://schemas.microsoft.com/office/drawing/2014/main" id="{6D53864D-96F4-0B66-CC8B-521AF89FF6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4458" y="2435583"/>
            <a:ext cx="909296" cy="889267"/>
          </a:xfrm>
          <a:prstGeom prst="rect">
            <a:avLst/>
          </a:prstGeom>
        </p:spPr>
      </p:pic>
      <p:pic>
        <p:nvPicPr>
          <p:cNvPr id="38" name="Image 37" descr="Une image contenant texte, logo, Police, symbole&#10;&#10;Description générée automatiquement">
            <a:extLst>
              <a:ext uri="{FF2B5EF4-FFF2-40B4-BE49-F238E27FC236}">
                <a16:creationId xmlns:a16="http://schemas.microsoft.com/office/drawing/2014/main" id="{E6E38A82-0D7C-56B1-1A84-25251BCB21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45665" y="2431499"/>
            <a:ext cx="909296" cy="909296"/>
          </a:xfrm>
          <a:prstGeom prst="rect">
            <a:avLst/>
          </a:prstGeom>
        </p:spPr>
      </p:pic>
      <p:pic>
        <p:nvPicPr>
          <p:cNvPr id="39" name="Image 38">
            <a:extLst>
              <a:ext uri="{FF2B5EF4-FFF2-40B4-BE49-F238E27FC236}">
                <a16:creationId xmlns:a16="http://schemas.microsoft.com/office/drawing/2014/main" id="{4CF590B2-C70E-00C4-D3A0-8A93C1ADF2E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57205" y="5405107"/>
            <a:ext cx="1259859" cy="654682"/>
          </a:xfrm>
          <a:prstGeom prst="rect">
            <a:avLst/>
          </a:prstGeom>
        </p:spPr>
      </p:pic>
      <p:pic>
        <p:nvPicPr>
          <p:cNvPr id="41" name="Image 40" descr="Une image contenant texte, Police, logo, Graphique&#10;&#10;Description générée automatiquement">
            <a:extLst>
              <a:ext uri="{FF2B5EF4-FFF2-40B4-BE49-F238E27FC236}">
                <a16:creationId xmlns:a16="http://schemas.microsoft.com/office/drawing/2014/main" id="{82AD34A8-5334-1762-9DFE-D603EDD7BF3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6052" y="3688047"/>
            <a:ext cx="1998325" cy="699414"/>
          </a:xfrm>
          <a:prstGeom prst="rect">
            <a:avLst/>
          </a:prstGeom>
        </p:spPr>
      </p:pic>
      <p:sp>
        <p:nvSpPr>
          <p:cNvPr id="17" name="ZoneTexte 16">
            <a:extLst>
              <a:ext uri="{FF2B5EF4-FFF2-40B4-BE49-F238E27FC236}">
                <a16:creationId xmlns:a16="http://schemas.microsoft.com/office/drawing/2014/main" id="{06C586CC-8102-808C-3D8E-9579C21D378F}"/>
              </a:ext>
            </a:extLst>
          </p:cNvPr>
          <p:cNvSpPr txBox="1"/>
          <p:nvPr/>
        </p:nvSpPr>
        <p:spPr>
          <a:xfrm>
            <a:off x="1391846" y="582477"/>
            <a:ext cx="8377305"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2. Découvrir les associations, mutuelles et coopératives - </a:t>
            </a:r>
            <a:r>
              <a:rPr lang="fr-FR" sz="1600" b="1" dirty="0" err="1">
                <a:solidFill>
                  <a:schemeClr val="bg1"/>
                </a:solidFill>
                <a:latin typeface="Verdana" panose="020B0604030504040204" pitchFamily="34" charset="0"/>
                <a:ea typeface="Verdana" panose="020B0604030504040204" pitchFamily="34" charset="0"/>
              </a:rPr>
              <a:t>Logoquiz</a:t>
            </a:r>
            <a:endParaRPr lang="fr-FR" sz="1600" b="1" dirty="0">
              <a:solidFill>
                <a:schemeClr val="bg1"/>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D0EDCA61-41E4-438D-A6D1-14EECF6A342E}"/>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13</a:t>
            </a:r>
          </a:p>
        </p:txBody>
      </p:sp>
      <p:pic>
        <p:nvPicPr>
          <p:cNvPr id="5" name="Image 4" descr="Une image contenant texte, Police, Graphique, logo&#10;&#10;Description générée automatiquement">
            <a:extLst>
              <a:ext uri="{FF2B5EF4-FFF2-40B4-BE49-F238E27FC236}">
                <a16:creationId xmlns:a16="http://schemas.microsoft.com/office/drawing/2014/main" id="{56807E8B-5C93-592E-4412-8D7917756C9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72771" y="3181318"/>
            <a:ext cx="1847150" cy="483878"/>
          </a:xfrm>
          <a:prstGeom prst="rect">
            <a:avLst/>
          </a:prstGeom>
        </p:spPr>
      </p:pic>
      <p:pic>
        <p:nvPicPr>
          <p:cNvPr id="20" name="Image 19" descr="Une image contenant texte, manchot, oiseau aquatique, Oiseau qui ne peut pas voler&#10;&#10;Description générée automatiquement">
            <a:extLst>
              <a:ext uri="{FF2B5EF4-FFF2-40B4-BE49-F238E27FC236}">
                <a16:creationId xmlns:a16="http://schemas.microsoft.com/office/drawing/2014/main" id="{173541B8-893B-BC86-4899-E46F213E145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49509" y="5405107"/>
            <a:ext cx="1681943" cy="626158"/>
          </a:xfrm>
          <a:prstGeom prst="rect">
            <a:avLst/>
          </a:prstGeom>
        </p:spPr>
      </p:pic>
      <p:pic>
        <p:nvPicPr>
          <p:cNvPr id="23" name="Image 22" descr="Une image contenant logo, Graphique, symbole, clipart&#10;&#10;Description générée automatiquement">
            <a:extLst>
              <a:ext uri="{FF2B5EF4-FFF2-40B4-BE49-F238E27FC236}">
                <a16:creationId xmlns:a16="http://schemas.microsoft.com/office/drawing/2014/main" id="{5FE6FC0F-116F-5DE5-9E7D-C1C2CFDB5A6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6740" y="4627057"/>
            <a:ext cx="1966164" cy="1032236"/>
          </a:xfrm>
          <a:prstGeom prst="rect">
            <a:avLst/>
          </a:prstGeom>
        </p:spPr>
      </p:pic>
      <p:sp>
        <p:nvSpPr>
          <p:cNvPr id="3" name="Espace réservé du texte 13">
            <a:extLst>
              <a:ext uri="{FF2B5EF4-FFF2-40B4-BE49-F238E27FC236}">
                <a16:creationId xmlns:a16="http://schemas.microsoft.com/office/drawing/2014/main" id="{29548491-5ABD-D553-F23C-78C18975F56C}"/>
              </a:ext>
            </a:extLst>
          </p:cNvPr>
          <p:cNvSpPr txBox="1">
            <a:spLocks/>
          </p:cNvSpPr>
          <p:nvPr/>
        </p:nvSpPr>
        <p:spPr>
          <a:xfrm>
            <a:off x="8102852" y="177054"/>
            <a:ext cx="3965104"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2 – L’économie sociale et solidaire </a:t>
            </a:r>
          </a:p>
        </p:txBody>
      </p:sp>
      <p:sp>
        <p:nvSpPr>
          <p:cNvPr id="15" name="Espace réservé du texte 2">
            <a:extLst>
              <a:ext uri="{FF2B5EF4-FFF2-40B4-BE49-F238E27FC236}">
                <a16:creationId xmlns:a16="http://schemas.microsoft.com/office/drawing/2014/main" id="{BF39DB48-345B-DCF0-64C9-5195EFB100F2}"/>
              </a:ext>
            </a:extLst>
          </p:cNvPr>
          <p:cNvSpPr txBox="1">
            <a:spLocks/>
          </p:cNvSpPr>
          <p:nvPr/>
        </p:nvSpPr>
        <p:spPr>
          <a:xfrm>
            <a:off x="1364841" y="1004253"/>
            <a:ext cx="10827159"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Tree>
    <p:extLst>
      <p:ext uri="{BB962C8B-B14F-4D97-AF65-F5344CB8AC3E}">
        <p14:creationId xmlns:p14="http://schemas.microsoft.com/office/powerpoint/2010/main" val="296438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402595" y="1595854"/>
            <a:ext cx="6019470" cy="5201476"/>
          </a:xfrm>
        </p:spPr>
        <p:txBody>
          <a:bodyPr/>
          <a:lstStyle/>
          <a:p>
            <a:pPr marL="0" indent="0" algn="l">
              <a:buNone/>
            </a:pPr>
            <a:r>
              <a:rPr lang="fr-FR" sz="1400" b="0" u="sng" dirty="0"/>
              <a:t>A partir de la vidéo 4</a:t>
            </a:r>
            <a:r>
              <a:rPr lang="fr-FR" sz="1400" b="0" dirty="0"/>
              <a:t> : </a:t>
            </a:r>
          </a:p>
          <a:p>
            <a:pPr marL="0" indent="0">
              <a:buNone/>
              <a:defRPr/>
            </a:pPr>
            <a:r>
              <a:rPr lang="fr-FR" sz="1400" dirty="0"/>
              <a:t>1. Que fabrique cette structure ?	</a:t>
            </a:r>
          </a:p>
          <a:p>
            <a:pPr>
              <a:buFont typeface="Wingdings" panose="05000000000000000000" pitchFamily="2" charset="2"/>
              <a:buChar char="r"/>
              <a:defRPr/>
            </a:pPr>
            <a:r>
              <a:rPr lang="fr-FR" sz="1400" b="0" dirty="0"/>
              <a:t>A – Des décors de spectacle	</a:t>
            </a:r>
          </a:p>
          <a:p>
            <a:pPr>
              <a:buFont typeface="Wingdings" panose="05000000000000000000" pitchFamily="2" charset="2"/>
              <a:buChar char="r"/>
              <a:defRPr/>
            </a:pPr>
            <a:r>
              <a:rPr lang="fr-FR" sz="1400" b="0" dirty="0"/>
              <a:t>B – Des avions		</a:t>
            </a:r>
          </a:p>
          <a:p>
            <a:pPr>
              <a:buFont typeface="Wingdings" panose="05000000000000000000" pitchFamily="2" charset="2"/>
              <a:buChar char="r"/>
              <a:defRPr/>
            </a:pPr>
            <a:r>
              <a:rPr lang="fr-FR" sz="1400" b="0" dirty="0"/>
              <a:t>C – Des escaliers en fer</a:t>
            </a:r>
          </a:p>
          <a:p>
            <a:pPr marL="0" indent="0">
              <a:buFont typeface="Wingdings" panose="05000000000000000000" pitchFamily="2" charset="2"/>
              <a:buNone/>
              <a:defRPr/>
            </a:pPr>
            <a:r>
              <a:rPr lang="fr-FR" sz="1400" dirty="0"/>
              <a:t> </a:t>
            </a:r>
          </a:p>
          <a:p>
            <a:pPr marL="0" indent="0">
              <a:buNone/>
              <a:defRPr/>
            </a:pPr>
            <a:r>
              <a:rPr lang="fr-FR" sz="1400" dirty="0"/>
              <a:t>2. Elle cherche à « créer une atmosphère ». </a:t>
            </a:r>
            <a:br>
              <a:rPr lang="fr-FR" sz="1400" dirty="0"/>
            </a:br>
            <a:r>
              <a:rPr lang="fr-FR" sz="1400" dirty="0"/>
              <a:t>Cela signifie :</a:t>
            </a:r>
          </a:p>
          <a:p>
            <a:pPr>
              <a:buFont typeface="Wingdings" panose="05000000000000000000" pitchFamily="2" charset="2"/>
              <a:buChar char="r"/>
              <a:defRPr/>
            </a:pPr>
            <a:r>
              <a:rPr lang="fr-FR" sz="1400" b="0" dirty="0"/>
              <a:t>A – Elle lutte contre le réchauffement climatique </a:t>
            </a:r>
          </a:p>
          <a:p>
            <a:pPr>
              <a:buFont typeface="Wingdings" panose="05000000000000000000" pitchFamily="2" charset="2"/>
              <a:buChar char="r"/>
              <a:defRPr/>
            </a:pPr>
            <a:r>
              <a:rPr lang="fr-FR" sz="1400" b="0" dirty="0"/>
              <a:t>B – Elle veut apporter de la magie dans les lieux où elle s’installe</a:t>
            </a:r>
          </a:p>
          <a:p>
            <a:pPr>
              <a:buFont typeface="Wingdings" panose="05000000000000000000" pitchFamily="2" charset="2"/>
              <a:buChar char="r"/>
              <a:defRPr/>
            </a:pPr>
            <a:r>
              <a:rPr lang="fr-FR" sz="1400" b="0" dirty="0"/>
              <a:t>C – Elle pollue l’atmosphère</a:t>
            </a:r>
          </a:p>
          <a:p>
            <a:pPr marL="0" indent="0">
              <a:buNone/>
              <a:defRPr/>
            </a:pPr>
            <a:endParaRPr lang="fr-FR" sz="1400" dirty="0"/>
          </a:p>
          <a:p>
            <a:pPr marL="0" indent="0">
              <a:lnSpc>
                <a:spcPct val="100000"/>
              </a:lnSpc>
              <a:spcBef>
                <a:spcPts val="0"/>
              </a:spcBef>
              <a:buNone/>
              <a:defRPr/>
            </a:pPr>
            <a:r>
              <a:rPr lang="fr-FR" sz="1400" dirty="0"/>
              <a:t> 3</a:t>
            </a:r>
            <a:r>
              <a:rPr lang="fr-FR" altLang="fr-FR" sz="1400" dirty="0"/>
              <a:t>. Cite quelques compétences nécessaires à la réussite de ce projet :</a:t>
            </a:r>
          </a:p>
          <a:p>
            <a:pPr marL="0" indent="0">
              <a:lnSpc>
                <a:spcPct val="100000"/>
              </a:lnSpc>
              <a:spcBef>
                <a:spcPts val="0"/>
              </a:spcBef>
              <a:buNone/>
            </a:pPr>
            <a:r>
              <a:rPr lang="fr-FR" sz="1400" b="0" dirty="0"/>
              <a:t>…………………………………………………………………………………………………………………………………………………………………………………………</a:t>
            </a:r>
            <a:endParaRPr lang="fr-FR" altLang="fr-FR" sz="1400" b="0" dirty="0"/>
          </a:p>
          <a:p>
            <a:pPr>
              <a:buFont typeface="Wingdings" panose="05000000000000000000" pitchFamily="2" charset="2"/>
              <a:buChar char="r"/>
            </a:pPr>
            <a:endParaRPr lang="fr-FR" sz="1400" dirty="0"/>
          </a:p>
          <a:p>
            <a:pPr marL="0" indent="0">
              <a:buFont typeface="Wingdings" panose="05000000000000000000" pitchFamily="2" charset="2"/>
              <a:buNone/>
              <a:defRPr/>
            </a:pPr>
            <a:endParaRPr lang="fr-FR" sz="1400" dirty="0"/>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803858" y="1614515"/>
            <a:ext cx="5388142" cy="508509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sz="1400" b="1" dirty="0">
                <a:solidFill>
                  <a:schemeClr val="tx2"/>
                </a:solidFill>
                <a:latin typeface="Verdana" panose="020B0604030504040204" pitchFamily="34" charset="0"/>
                <a:ea typeface="Verdana" panose="020B0604030504040204" pitchFamily="34" charset="0"/>
              </a:rPr>
              <a:t>4. Quelle est sa structure juridique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 C’est une mutuelle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 C’est une association</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 C’est une assurance</a:t>
            </a:r>
          </a:p>
          <a:p>
            <a:pPr marL="0" indent="0">
              <a:buFont typeface="Wingdings" panose="05000000000000000000" pitchFamily="2" charset="2"/>
              <a:buNone/>
              <a:defRPr/>
            </a:pPr>
            <a:r>
              <a:rPr lang="fr-FR" sz="1400" dirty="0">
                <a:solidFill>
                  <a:schemeClr val="tx2"/>
                </a:solidFill>
                <a:latin typeface="Verdana" panose="020B0604030504040204" pitchFamily="34" charset="0"/>
                <a:ea typeface="Verdana" panose="020B0604030504040204" pitchFamily="34" charset="0"/>
              </a:rPr>
              <a:t> </a:t>
            </a:r>
          </a:p>
          <a:p>
            <a:pPr marL="0" indent="0">
              <a:buNone/>
              <a:defRPr/>
            </a:pPr>
            <a:r>
              <a:rPr lang="fr-FR" altLang="fr-FR" sz="1400" b="1" dirty="0">
                <a:solidFill>
                  <a:schemeClr val="tx2"/>
                </a:solidFill>
                <a:latin typeface="Verdana" panose="020B0604030504040204" pitchFamily="34" charset="0"/>
                <a:ea typeface="Verdana" panose="020B0604030504040204" pitchFamily="34" charset="0"/>
              </a:rPr>
              <a:t>5. Elle est composée de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 </a:t>
            </a:r>
            <a:r>
              <a:rPr lang="fr-FR" altLang="fr-FR" sz="1400" dirty="0">
                <a:solidFill>
                  <a:schemeClr val="tx2"/>
                </a:solidFill>
                <a:latin typeface="Verdana" panose="020B0604030504040204" pitchFamily="34" charset="0"/>
                <a:ea typeface="Verdana" panose="020B0604030504040204" pitchFamily="34" charset="0"/>
              </a:rPr>
              <a:t>Bénévoles seulement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 </a:t>
            </a:r>
            <a:r>
              <a:rPr lang="fr-FR" altLang="fr-FR" sz="1400" dirty="0">
                <a:solidFill>
                  <a:schemeClr val="tx2"/>
                </a:solidFill>
                <a:latin typeface="Verdana" panose="020B0604030504040204" pitchFamily="34" charset="0"/>
                <a:ea typeface="Verdana" panose="020B0604030504040204" pitchFamily="34" charset="0"/>
              </a:rPr>
              <a:t>Salariés seulement</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 </a:t>
            </a:r>
            <a:r>
              <a:rPr lang="fr-FR" altLang="fr-FR" sz="1400" dirty="0">
                <a:solidFill>
                  <a:schemeClr val="tx2"/>
                </a:solidFill>
                <a:latin typeface="Verdana" panose="020B0604030504040204" pitchFamily="34" charset="0"/>
                <a:ea typeface="Verdana" panose="020B0604030504040204" pitchFamily="34" charset="0"/>
              </a:rPr>
              <a:t>Bénévoles et salariés</a:t>
            </a:r>
          </a:p>
          <a:p>
            <a:pPr marL="0" indent="0">
              <a:buNone/>
              <a:defRPr/>
            </a:pPr>
            <a:endParaRPr lang="fr-FR" altLang="fr-FR" sz="1400" dirty="0">
              <a:solidFill>
                <a:schemeClr val="tx2"/>
              </a:solidFill>
              <a:latin typeface="Verdana" panose="020B0604030504040204" pitchFamily="34" charset="0"/>
              <a:ea typeface="Verdana" panose="020B0604030504040204" pitchFamily="34" charset="0"/>
            </a:endParaRPr>
          </a:p>
          <a:p>
            <a:pPr marL="0" indent="0">
              <a:buNone/>
              <a:defRPr/>
            </a:pPr>
            <a:r>
              <a:rPr lang="fr-FR" altLang="fr-FR" sz="1400" b="1" dirty="0">
                <a:solidFill>
                  <a:schemeClr val="tx2"/>
                </a:solidFill>
                <a:latin typeface="Verdana" panose="020B0604030504040204" pitchFamily="34" charset="0"/>
                <a:ea typeface="Verdana" panose="020B0604030504040204" pitchFamily="34" charset="0"/>
              </a:rPr>
              <a:t>6. Qui amène les idées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 </a:t>
            </a:r>
            <a:r>
              <a:rPr lang="fr-FR" altLang="fr-FR" sz="1400" dirty="0">
                <a:solidFill>
                  <a:schemeClr val="tx2"/>
                </a:solidFill>
                <a:latin typeface="Verdana" panose="020B0604030504040204" pitchFamily="34" charset="0"/>
                <a:ea typeface="Verdana" panose="020B0604030504040204" pitchFamily="34" charset="0"/>
              </a:rPr>
              <a:t>Le patron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 </a:t>
            </a:r>
            <a:r>
              <a:rPr lang="fr-FR" altLang="fr-FR" sz="1400" dirty="0">
                <a:solidFill>
                  <a:schemeClr val="tx2"/>
                </a:solidFill>
                <a:latin typeface="Verdana" panose="020B0604030504040204" pitchFamily="34" charset="0"/>
                <a:ea typeface="Verdana" panose="020B0604030504040204" pitchFamily="34" charset="0"/>
              </a:rPr>
              <a:t>Tout le monde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 </a:t>
            </a:r>
            <a:r>
              <a:rPr lang="fr-FR" altLang="fr-FR" sz="1400" dirty="0">
                <a:solidFill>
                  <a:schemeClr val="tx2"/>
                </a:solidFill>
                <a:latin typeface="Verdana" panose="020B0604030504040204" pitchFamily="34" charset="0"/>
                <a:ea typeface="Verdana" panose="020B0604030504040204" pitchFamily="34" charset="0"/>
              </a:rPr>
              <a:t>Les salariés</a:t>
            </a:r>
          </a:p>
          <a:p>
            <a:endParaRPr lang="fr-FR" altLang="fr-FR" sz="1400" dirty="0">
              <a:solidFill>
                <a:schemeClr val="tx2"/>
              </a:solidFill>
              <a:latin typeface="Verdana" panose="020B0604030504040204" pitchFamily="34" charset="0"/>
              <a:ea typeface="Verdana" panose="020B0604030504040204" pitchFamily="34" charset="0"/>
            </a:endParaRPr>
          </a:p>
          <a:p>
            <a:pPr>
              <a:defRPr/>
            </a:pPr>
            <a:endParaRPr lang="fr-FR" sz="1400" dirty="0">
              <a:latin typeface="Verdana" panose="020B0604030504040204" pitchFamily="34" charset="0"/>
              <a:ea typeface="Verdana" panose="020B0604030504040204" pitchFamily="34" charset="0"/>
            </a:endParaRPr>
          </a:p>
        </p:txBody>
      </p:sp>
      <p:sp>
        <p:nvSpPr>
          <p:cNvPr id="6" name="Espace réservé du texte 2">
            <a:extLst>
              <a:ext uri="{FF2B5EF4-FFF2-40B4-BE49-F238E27FC236}">
                <a16:creationId xmlns:a16="http://schemas.microsoft.com/office/drawing/2014/main" id="{0475B554-C8D8-9B38-BEE4-0BE6681E9DAA}"/>
              </a:ext>
            </a:extLst>
          </p:cNvPr>
          <p:cNvSpPr txBox="1">
            <a:spLocks/>
          </p:cNvSpPr>
          <p:nvPr/>
        </p:nvSpPr>
        <p:spPr>
          <a:xfrm>
            <a:off x="1299528" y="1022916"/>
            <a:ext cx="10792945"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
        <p:nvSpPr>
          <p:cNvPr id="9" name="ZoneTexte 8">
            <a:extLst>
              <a:ext uri="{FF2B5EF4-FFF2-40B4-BE49-F238E27FC236}">
                <a16:creationId xmlns:a16="http://schemas.microsoft.com/office/drawing/2014/main" id="{A3621647-996E-B785-1620-FD1C07398B97}"/>
              </a:ext>
            </a:extLst>
          </p:cNvPr>
          <p:cNvSpPr txBox="1"/>
          <p:nvPr/>
        </p:nvSpPr>
        <p:spPr>
          <a:xfrm>
            <a:off x="1374473" y="606038"/>
            <a:ext cx="5679470"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2. Découvrir les associations – Fiche activité</a:t>
            </a:r>
          </a:p>
        </p:txBody>
      </p:sp>
      <p:sp>
        <p:nvSpPr>
          <p:cNvPr id="3" name="ZoneTexte 2">
            <a:extLst>
              <a:ext uri="{FF2B5EF4-FFF2-40B4-BE49-F238E27FC236}">
                <a16:creationId xmlns:a16="http://schemas.microsoft.com/office/drawing/2014/main" id="{C4860BF3-97E0-BDE1-50D0-4607F8E18CA7}"/>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14</a:t>
            </a:r>
          </a:p>
        </p:txBody>
      </p:sp>
      <p:sp>
        <p:nvSpPr>
          <p:cNvPr id="5" name="Espace réservé du texte 13">
            <a:extLst>
              <a:ext uri="{FF2B5EF4-FFF2-40B4-BE49-F238E27FC236}">
                <a16:creationId xmlns:a16="http://schemas.microsoft.com/office/drawing/2014/main" id="{A81D6B5C-D387-00E8-D64A-F0604780530D}"/>
              </a:ext>
            </a:extLst>
          </p:cNvPr>
          <p:cNvSpPr txBox="1">
            <a:spLocks/>
          </p:cNvSpPr>
          <p:nvPr/>
        </p:nvSpPr>
        <p:spPr>
          <a:xfrm>
            <a:off x="8102852" y="177054"/>
            <a:ext cx="3965104"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2 – L’économie sociale et solidaire </a:t>
            </a:r>
          </a:p>
        </p:txBody>
      </p:sp>
    </p:spTree>
    <p:extLst>
      <p:ext uri="{BB962C8B-B14F-4D97-AF65-F5344CB8AC3E}">
        <p14:creationId xmlns:p14="http://schemas.microsoft.com/office/powerpoint/2010/main" val="305490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410547" y="1570617"/>
            <a:ext cx="6298164" cy="5201476"/>
          </a:xfrm>
        </p:spPr>
        <p:txBody>
          <a:bodyPr/>
          <a:lstStyle/>
          <a:p>
            <a:pPr marL="0" indent="0" algn="l">
              <a:buNone/>
            </a:pPr>
            <a:r>
              <a:rPr lang="fr-FR" sz="1400" b="0" u="sng" dirty="0"/>
              <a:t>A partir de la vidéo 5</a:t>
            </a:r>
            <a:r>
              <a:rPr lang="fr-FR" sz="1400" b="0" dirty="0"/>
              <a:t> : </a:t>
            </a:r>
          </a:p>
          <a:p>
            <a:pPr marL="0" indent="0">
              <a:buNone/>
              <a:defRPr/>
            </a:pPr>
            <a:r>
              <a:rPr lang="fr-FR" sz="1400" dirty="0"/>
              <a:t>1. Quelles sont les 5 différences d’une mutuelle ?</a:t>
            </a:r>
          </a:p>
          <a:p>
            <a:pPr>
              <a:buFont typeface="Wingdings" panose="05000000000000000000" pitchFamily="2" charset="2"/>
              <a:buChar char="r"/>
              <a:defRPr/>
            </a:pPr>
            <a:r>
              <a:rPr lang="fr-FR" sz="1400" b="0" dirty="0"/>
              <a:t>A – Solidaire, humaniste, démocratique, pionnière, porteuse de sens 	</a:t>
            </a:r>
          </a:p>
          <a:p>
            <a:pPr>
              <a:buFont typeface="Wingdings" panose="05000000000000000000" pitchFamily="2" charset="2"/>
              <a:buChar char="r"/>
              <a:defRPr/>
            </a:pPr>
            <a:r>
              <a:rPr lang="fr-FR" sz="1400" b="0" dirty="0"/>
              <a:t>B – Indépendante, ambitieuse, innovante, locale et solidaire</a:t>
            </a:r>
          </a:p>
          <a:p>
            <a:pPr>
              <a:buFont typeface="Wingdings" panose="05000000000000000000" pitchFamily="2" charset="2"/>
              <a:buChar char="r"/>
              <a:defRPr/>
            </a:pPr>
            <a:r>
              <a:rPr lang="fr-FR" sz="1400" b="0" dirty="0"/>
              <a:t>C – Accessible, régionale, gratuite, sociale et humaine</a:t>
            </a:r>
          </a:p>
          <a:p>
            <a:pPr marL="0" indent="0">
              <a:buNone/>
              <a:defRPr/>
            </a:pPr>
            <a:endParaRPr lang="fr-FR" sz="1400" b="0" dirty="0"/>
          </a:p>
          <a:p>
            <a:pPr marL="0" indent="0">
              <a:buNone/>
              <a:defRPr/>
            </a:pPr>
            <a:r>
              <a:rPr lang="fr-FR" sz="1400" dirty="0"/>
              <a:t>2. Que propose une mutuelle à ses adhérents ?</a:t>
            </a:r>
          </a:p>
          <a:p>
            <a:pPr>
              <a:buFont typeface="Wingdings" panose="05000000000000000000" pitchFamily="2" charset="2"/>
              <a:buChar char="r"/>
              <a:defRPr/>
            </a:pPr>
            <a:r>
              <a:rPr lang="fr-FR" sz="1400" b="0" dirty="0"/>
              <a:t>A – Elle lutte contre les inégalités et les discriminations</a:t>
            </a:r>
          </a:p>
          <a:p>
            <a:pPr>
              <a:buFont typeface="Wingdings" panose="05000000000000000000" pitchFamily="2" charset="2"/>
              <a:buChar char="r"/>
              <a:defRPr/>
            </a:pPr>
            <a:r>
              <a:rPr lang="fr-FR" sz="1400" b="0" dirty="0"/>
              <a:t>B – Elle propose des garanties et un accès à la santé pour tous.</a:t>
            </a:r>
          </a:p>
          <a:p>
            <a:pPr>
              <a:buFont typeface="Wingdings" panose="05000000000000000000" pitchFamily="2" charset="2"/>
              <a:buChar char="r"/>
              <a:defRPr/>
            </a:pPr>
            <a:r>
              <a:rPr lang="fr-FR" sz="1400" b="0" dirty="0"/>
              <a:t>C – Elle aide les adhérents pour se soigner et trouver un médecin.</a:t>
            </a:r>
          </a:p>
          <a:p>
            <a:pPr marL="0" indent="0">
              <a:buNone/>
              <a:defRPr/>
            </a:pPr>
            <a:endParaRPr lang="fr-FR" sz="1400" b="0" dirty="0"/>
          </a:p>
          <a:p>
            <a:pPr marL="0" indent="0">
              <a:lnSpc>
                <a:spcPct val="100000"/>
              </a:lnSpc>
              <a:spcBef>
                <a:spcPts val="0"/>
              </a:spcBef>
              <a:buNone/>
              <a:defRPr/>
            </a:pPr>
            <a:r>
              <a:rPr lang="fr-FR" sz="1400" dirty="0"/>
              <a:t>3</a:t>
            </a:r>
            <a:r>
              <a:rPr lang="fr-FR" altLang="fr-FR" sz="1400" dirty="0"/>
              <a:t>. Cite quelques valeurs nécessaires pour être une mutuelle :</a:t>
            </a:r>
          </a:p>
          <a:p>
            <a:pPr marL="0" indent="0">
              <a:lnSpc>
                <a:spcPct val="100000"/>
              </a:lnSpc>
              <a:spcBef>
                <a:spcPts val="0"/>
              </a:spcBef>
              <a:buNone/>
            </a:pPr>
            <a:r>
              <a:rPr lang="fr-FR" sz="1400" b="0" dirty="0"/>
              <a:t>……………………………………………………………………………………………………………………………………………………………………………………………………</a:t>
            </a:r>
            <a:endParaRPr lang="fr-FR" altLang="fr-FR" sz="1400" b="0" dirty="0"/>
          </a:p>
          <a:p>
            <a:pPr marL="0" indent="0">
              <a:buNone/>
              <a:defRPr/>
            </a:pPr>
            <a:endParaRPr lang="fr-FR" sz="1400" b="0" dirty="0"/>
          </a:p>
          <a:p>
            <a:pPr marL="0" indent="0">
              <a:buFont typeface="Wingdings" panose="05000000000000000000" pitchFamily="2" charset="2"/>
              <a:buNone/>
              <a:defRPr/>
            </a:pPr>
            <a:endParaRPr lang="fr-FR" sz="1400" b="0" dirty="0"/>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895322" y="1716833"/>
            <a:ext cx="5296677" cy="493887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sz="1400" b="1" dirty="0">
                <a:solidFill>
                  <a:schemeClr val="tx2"/>
                </a:solidFill>
                <a:latin typeface="Verdana" panose="020B0604030504040204" pitchFamily="34" charset="0"/>
                <a:ea typeface="Verdana" panose="020B0604030504040204" pitchFamily="34" charset="0"/>
              </a:rPr>
              <a:t>4. Quelles valeurs partagent-elles ?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 Les valeurs humaines</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 Les valeurs économiques</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 Les valeurs écologiques</a:t>
            </a:r>
          </a:p>
          <a:p>
            <a:pPr marL="0" indent="0">
              <a:buFont typeface="Wingdings" panose="05000000000000000000" pitchFamily="2" charset="2"/>
              <a:buNone/>
              <a:defRPr/>
            </a:pPr>
            <a:r>
              <a:rPr lang="fr-FR" sz="1400" dirty="0">
                <a:solidFill>
                  <a:schemeClr val="tx2"/>
                </a:solidFill>
                <a:latin typeface="Verdana" panose="020B0604030504040204" pitchFamily="34" charset="0"/>
                <a:ea typeface="Verdana" panose="020B0604030504040204" pitchFamily="34" charset="0"/>
              </a:rPr>
              <a:t> </a:t>
            </a:r>
          </a:p>
          <a:p>
            <a:pPr marL="0" indent="0">
              <a:buNone/>
              <a:defRPr/>
            </a:pPr>
            <a:r>
              <a:rPr lang="fr-FR" altLang="fr-FR" sz="1400" b="1" dirty="0">
                <a:solidFill>
                  <a:schemeClr val="tx2"/>
                </a:solidFill>
                <a:latin typeface="Verdana" panose="020B0604030504040204" pitchFamily="34" charset="0"/>
                <a:ea typeface="Verdana" panose="020B0604030504040204" pitchFamily="34" charset="0"/>
              </a:rPr>
              <a:t>5. Où sont votées les décisions pour faire évoluer la mutuelle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 </a:t>
            </a:r>
            <a:r>
              <a:rPr lang="fr-FR" altLang="fr-FR" sz="1400" dirty="0">
                <a:solidFill>
                  <a:schemeClr val="tx2"/>
                </a:solidFill>
                <a:latin typeface="Verdana" panose="020B0604030504040204" pitchFamily="34" charset="0"/>
                <a:ea typeface="Verdana" panose="020B0604030504040204" pitchFamily="34" charset="0"/>
              </a:rPr>
              <a:t>en comité de direction</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 </a:t>
            </a:r>
            <a:r>
              <a:rPr lang="fr-FR" altLang="fr-FR" sz="1400" dirty="0">
                <a:solidFill>
                  <a:schemeClr val="tx2"/>
                </a:solidFill>
                <a:latin typeface="Verdana" panose="020B0604030504040204" pitchFamily="34" charset="0"/>
                <a:ea typeface="Verdana" panose="020B0604030504040204" pitchFamily="34" charset="0"/>
              </a:rPr>
              <a:t>par courrier</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 </a:t>
            </a:r>
            <a:r>
              <a:rPr lang="fr-FR" altLang="fr-FR" sz="1400" dirty="0">
                <a:solidFill>
                  <a:schemeClr val="tx2"/>
                </a:solidFill>
                <a:latin typeface="Verdana" panose="020B0604030504040204" pitchFamily="34" charset="0"/>
                <a:ea typeface="Verdana" panose="020B0604030504040204" pitchFamily="34" charset="0"/>
              </a:rPr>
              <a:t>en assemblée générale</a:t>
            </a:r>
          </a:p>
          <a:p>
            <a:pPr marL="0" indent="0">
              <a:buNone/>
            </a:pPr>
            <a:endParaRPr lang="fr-FR" altLang="fr-FR" sz="1400" dirty="0">
              <a:solidFill>
                <a:schemeClr val="tx2"/>
              </a:solidFill>
              <a:latin typeface="Verdana" panose="020B0604030504040204" pitchFamily="34" charset="0"/>
              <a:ea typeface="Verdana" panose="020B0604030504040204" pitchFamily="34" charset="0"/>
            </a:endParaRPr>
          </a:p>
          <a:p>
            <a:pPr marL="0" indent="0">
              <a:buNone/>
            </a:pPr>
            <a:r>
              <a:rPr lang="fr-FR" altLang="fr-FR" sz="1400" b="1" dirty="0">
                <a:solidFill>
                  <a:schemeClr val="tx2"/>
                </a:solidFill>
                <a:latin typeface="Verdana" panose="020B0604030504040204" pitchFamily="34" charset="0"/>
                <a:ea typeface="Verdana" panose="020B0604030504040204" pitchFamily="34" charset="0"/>
              </a:rPr>
              <a:t>6. Qui vote les décisions ? </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A – Le directeur et le Président </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B – Les représentants des adhérents</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C – Les salariés</a:t>
            </a:r>
          </a:p>
          <a:p>
            <a:endParaRPr lang="fr-FR" altLang="fr-FR" sz="1400" dirty="0">
              <a:solidFill>
                <a:schemeClr val="tx2"/>
              </a:solidFill>
              <a:latin typeface="Verdana" panose="020B0604030504040204" pitchFamily="34" charset="0"/>
              <a:ea typeface="Verdana" panose="020B0604030504040204" pitchFamily="34" charset="0"/>
            </a:endParaRPr>
          </a:p>
          <a:p>
            <a:pPr>
              <a:defRPr/>
            </a:pPr>
            <a:endParaRPr lang="fr-FR" sz="1400" dirty="0">
              <a:solidFill>
                <a:schemeClr val="tx2"/>
              </a:solidFill>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D5C705B9-2DA2-40B7-012F-383BCE6A5111}"/>
              </a:ext>
            </a:extLst>
          </p:cNvPr>
          <p:cNvSpPr txBox="1"/>
          <p:nvPr/>
        </p:nvSpPr>
        <p:spPr>
          <a:xfrm>
            <a:off x="1401234" y="601543"/>
            <a:ext cx="5512749"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2. Découvrir les mutuelles </a:t>
            </a:r>
            <a:r>
              <a:rPr lang="fr-FR" sz="1600" b="1" i="0" u="none" strike="noStrike" kern="1200" baseline="0" dirty="0">
                <a:solidFill>
                  <a:schemeClr val="bg1"/>
                </a:solidFill>
                <a:latin typeface="Verdana" panose="020B0604030504040204" pitchFamily="34" charset="0"/>
                <a:ea typeface="Verdana" panose="020B0604030504040204" pitchFamily="34" charset="0"/>
              </a:rPr>
              <a:t>- Fiche activité </a:t>
            </a:r>
            <a:endParaRPr lang="fr-FR" sz="1600" b="1" dirty="0">
              <a:solidFill>
                <a:schemeClr val="bg1"/>
              </a:solidFill>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1CF2F6B1-810A-6227-4204-F8E09A83CC26}"/>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15</a:t>
            </a:r>
          </a:p>
        </p:txBody>
      </p:sp>
      <p:sp>
        <p:nvSpPr>
          <p:cNvPr id="5" name="Espace réservé du texte 13">
            <a:extLst>
              <a:ext uri="{FF2B5EF4-FFF2-40B4-BE49-F238E27FC236}">
                <a16:creationId xmlns:a16="http://schemas.microsoft.com/office/drawing/2014/main" id="{7519D224-C11E-A8C2-C97E-D9A19034F960}"/>
              </a:ext>
            </a:extLst>
          </p:cNvPr>
          <p:cNvSpPr txBox="1">
            <a:spLocks/>
          </p:cNvSpPr>
          <p:nvPr/>
        </p:nvSpPr>
        <p:spPr>
          <a:xfrm>
            <a:off x="8102852" y="177054"/>
            <a:ext cx="3965104"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2 – L’économie sociale et solidaire </a:t>
            </a:r>
          </a:p>
        </p:txBody>
      </p:sp>
      <p:sp>
        <p:nvSpPr>
          <p:cNvPr id="7" name="Espace réservé du texte 2">
            <a:extLst>
              <a:ext uri="{FF2B5EF4-FFF2-40B4-BE49-F238E27FC236}">
                <a16:creationId xmlns:a16="http://schemas.microsoft.com/office/drawing/2014/main" id="{644E1FB9-4B37-E743-28F8-6734DECAAFB6}"/>
              </a:ext>
            </a:extLst>
          </p:cNvPr>
          <p:cNvSpPr txBox="1">
            <a:spLocks/>
          </p:cNvSpPr>
          <p:nvPr/>
        </p:nvSpPr>
        <p:spPr>
          <a:xfrm>
            <a:off x="1308860" y="1013586"/>
            <a:ext cx="10774284"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Tree>
    <p:extLst>
      <p:ext uri="{BB962C8B-B14F-4D97-AF65-F5344CB8AC3E}">
        <p14:creationId xmlns:p14="http://schemas.microsoft.com/office/powerpoint/2010/main" val="336163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429208" y="1603748"/>
            <a:ext cx="5918430" cy="5201476"/>
          </a:xfrm>
        </p:spPr>
        <p:txBody>
          <a:bodyPr/>
          <a:lstStyle/>
          <a:p>
            <a:pPr marL="0" indent="0" algn="l">
              <a:buNone/>
            </a:pPr>
            <a:r>
              <a:rPr lang="fr-FR" sz="1400" b="0" u="sng" dirty="0"/>
              <a:t>A partir de la vidéo 6</a:t>
            </a:r>
            <a:r>
              <a:rPr lang="fr-FR" sz="1400" b="0" dirty="0"/>
              <a:t> : </a:t>
            </a:r>
          </a:p>
          <a:p>
            <a:pPr marL="0" indent="0">
              <a:buNone/>
              <a:defRPr/>
            </a:pPr>
            <a:r>
              <a:rPr lang="fr-FR" sz="1400" dirty="0"/>
              <a:t>1. Que propose « les coursiers à vélo » ?	</a:t>
            </a:r>
          </a:p>
          <a:p>
            <a:pPr>
              <a:buFont typeface="Wingdings" panose="05000000000000000000" pitchFamily="2" charset="2"/>
              <a:buChar char="r"/>
              <a:defRPr/>
            </a:pPr>
            <a:r>
              <a:rPr lang="fr-FR" sz="1400" b="0" dirty="0"/>
              <a:t>A – Des cours pour apprendre à faire du vélo	</a:t>
            </a:r>
          </a:p>
          <a:p>
            <a:pPr>
              <a:buFont typeface="Wingdings" panose="05000000000000000000" pitchFamily="2" charset="2"/>
              <a:buChar char="r"/>
              <a:defRPr/>
            </a:pPr>
            <a:r>
              <a:rPr lang="fr-FR" sz="1400" b="0" dirty="0"/>
              <a:t>B – Des livraisons pour les entreprises		</a:t>
            </a:r>
          </a:p>
          <a:p>
            <a:pPr>
              <a:buFont typeface="Wingdings" panose="05000000000000000000" pitchFamily="2" charset="2"/>
              <a:buChar char="r"/>
              <a:defRPr/>
            </a:pPr>
            <a:r>
              <a:rPr lang="fr-FR" sz="1400" b="0" dirty="0"/>
              <a:t>C – De réparer les vélos à domicile</a:t>
            </a:r>
          </a:p>
          <a:p>
            <a:pPr>
              <a:buFont typeface="Wingdings" panose="05000000000000000000" pitchFamily="2" charset="2"/>
              <a:buChar char="r"/>
              <a:defRPr/>
            </a:pPr>
            <a:endParaRPr lang="fr-FR" sz="1400" b="0" dirty="0"/>
          </a:p>
          <a:p>
            <a:pPr marL="0" indent="0">
              <a:buNone/>
              <a:defRPr/>
            </a:pPr>
            <a:r>
              <a:rPr lang="fr-FR" sz="1400" dirty="0"/>
              <a:t>2. Comment se nomme l’entreprise ? </a:t>
            </a:r>
          </a:p>
          <a:p>
            <a:pPr>
              <a:buFont typeface="Wingdings" panose="05000000000000000000" pitchFamily="2" charset="2"/>
              <a:buChar char="r"/>
              <a:defRPr/>
            </a:pPr>
            <a:r>
              <a:rPr lang="fr-FR" sz="1400" b="0" dirty="0"/>
              <a:t>A – </a:t>
            </a:r>
            <a:r>
              <a:rPr lang="fr-FR" sz="1400" b="0" dirty="0" err="1"/>
              <a:t>vélocollecte</a:t>
            </a:r>
            <a:endParaRPr lang="fr-FR" sz="1400" b="0" dirty="0"/>
          </a:p>
          <a:p>
            <a:pPr>
              <a:buFont typeface="Wingdings" panose="05000000000000000000" pitchFamily="2" charset="2"/>
              <a:buChar char="r"/>
              <a:defRPr/>
            </a:pPr>
            <a:r>
              <a:rPr lang="fr-FR" sz="1400" b="0" dirty="0"/>
              <a:t>B – </a:t>
            </a:r>
            <a:r>
              <a:rPr lang="fr-FR" sz="1400" b="0" dirty="0" err="1"/>
              <a:t>véloconnect</a:t>
            </a:r>
            <a:endParaRPr lang="fr-FR" sz="1400" b="0" dirty="0"/>
          </a:p>
          <a:p>
            <a:pPr>
              <a:buFont typeface="Wingdings" panose="05000000000000000000" pitchFamily="2" charset="2"/>
              <a:buChar char="r"/>
              <a:defRPr/>
            </a:pPr>
            <a:r>
              <a:rPr lang="fr-FR" sz="1400" b="0" dirty="0"/>
              <a:t>C – </a:t>
            </a:r>
            <a:r>
              <a:rPr lang="fr-FR" sz="1400" b="0" dirty="0" err="1"/>
              <a:t>vélotafeur</a:t>
            </a:r>
            <a:endParaRPr lang="fr-FR" sz="1400" b="0" dirty="0"/>
          </a:p>
          <a:p>
            <a:pPr marL="0" indent="0">
              <a:buNone/>
              <a:defRPr/>
            </a:pPr>
            <a:endParaRPr lang="fr-FR" sz="1400" b="0" dirty="0"/>
          </a:p>
          <a:p>
            <a:pPr marL="0" indent="0">
              <a:buNone/>
              <a:defRPr/>
            </a:pPr>
            <a:r>
              <a:rPr lang="fr-FR" altLang="fr-FR" sz="1400" dirty="0"/>
              <a:t>3. D’après toi, quels sont les principaux intérêts de cette coopérative :</a:t>
            </a:r>
            <a:endParaRPr lang="fr-FR" sz="1400" b="0" dirty="0"/>
          </a:p>
          <a:p>
            <a:pPr marL="0" indent="0">
              <a:buNone/>
            </a:pPr>
            <a:r>
              <a:rPr lang="fr-FR" sz="1400" b="0" dirty="0"/>
              <a:t>………………………………………………………………………………………………………………………………………………………………………………………..</a:t>
            </a:r>
            <a:r>
              <a:rPr lang="fr-FR" altLang="fr-FR" sz="1400" b="0" dirty="0"/>
              <a:t>…………………………………………………………………………………………..</a:t>
            </a:r>
          </a:p>
          <a:p>
            <a:pPr marL="0" indent="0">
              <a:buFont typeface="Wingdings" panose="05000000000000000000" pitchFamily="2" charset="2"/>
              <a:buNone/>
              <a:defRPr/>
            </a:pPr>
            <a:endParaRPr lang="fr-FR" sz="1400" b="0" dirty="0"/>
          </a:p>
          <a:p>
            <a:pPr marL="0" indent="0">
              <a:buNone/>
              <a:defRPr/>
            </a:pPr>
            <a:endParaRPr lang="fr-FR" sz="1400" b="0" dirty="0"/>
          </a:p>
          <a:p>
            <a:pPr marL="0" indent="0">
              <a:buFont typeface="Wingdings" panose="05000000000000000000" pitchFamily="2" charset="2"/>
              <a:buNone/>
              <a:defRPr/>
            </a:pPr>
            <a:endParaRPr lang="fr-FR" sz="1400" b="0" dirty="0"/>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624735" y="1819468"/>
            <a:ext cx="5443220" cy="4805401"/>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fr-FR" sz="1400" b="1" dirty="0">
                <a:solidFill>
                  <a:schemeClr val="tx2"/>
                </a:solidFill>
                <a:latin typeface="Verdana" panose="020B0604030504040204" pitchFamily="34" charset="0"/>
                <a:ea typeface="Verdana" panose="020B0604030504040204" pitchFamily="34" charset="0"/>
              </a:rPr>
              <a:t>4. L’entreprise est ?</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A – Proche des commerçants et réactive</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B – Cher et peu joignable</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C – Composée de personnes toutes indépendantes</a:t>
            </a:r>
          </a:p>
          <a:p>
            <a:pPr>
              <a:defRPr/>
            </a:pPr>
            <a:endParaRPr lang="fr-FR" altLang="fr-FR" sz="1400" dirty="0">
              <a:solidFill>
                <a:schemeClr val="tx2"/>
              </a:solidFill>
              <a:latin typeface="Verdana" panose="020B0604030504040204" pitchFamily="34" charset="0"/>
              <a:ea typeface="Verdana" panose="020B0604030504040204" pitchFamily="34" charset="0"/>
            </a:endParaRPr>
          </a:p>
          <a:p>
            <a:pPr marL="0" indent="0">
              <a:buNone/>
            </a:pPr>
            <a:r>
              <a:rPr lang="fr-FR" altLang="fr-FR" sz="1400" b="1" dirty="0">
                <a:solidFill>
                  <a:schemeClr val="tx2"/>
                </a:solidFill>
                <a:latin typeface="Verdana" panose="020B0604030504040204" pitchFamily="34" charset="0"/>
                <a:ea typeface="Verdana" panose="020B0604030504040204" pitchFamily="34" charset="0"/>
              </a:rPr>
              <a:t>5. La clientèle des « coursiers à vélos » est composée de ?</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A – Personnes très riches </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B – Du grand public</a:t>
            </a:r>
          </a:p>
          <a:p>
            <a:pPr>
              <a:buFont typeface="Wingdings" panose="05000000000000000000" pitchFamily="2" charset="2"/>
              <a:buChar char="r"/>
              <a:defRPr/>
            </a:pPr>
            <a:r>
              <a:rPr lang="fr-FR" altLang="fr-FR" sz="1400" dirty="0">
                <a:solidFill>
                  <a:schemeClr val="tx2"/>
                </a:solidFill>
                <a:latin typeface="Verdana" panose="020B0604030504040204" pitchFamily="34" charset="0"/>
                <a:ea typeface="Verdana" panose="020B0604030504040204" pitchFamily="34" charset="0"/>
              </a:rPr>
              <a:t>C – Commerçants essentiellement</a:t>
            </a:r>
          </a:p>
          <a:p>
            <a:endParaRPr lang="fr-FR" altLang="fr-FR" sz="1400" dirty="0">
              <a:solidFill>
                <a:schemeClr val="tx2"/>
              </a:solidFill>
              <a:latin typeface="Verdana" panose="020B0604030504040204" pitchFamily="34" charset="0"/>
              <a:ea typeface="Verdana" panose="020B0604030504040204" pitchFamily="34" charset="0"/>
            </a:endParaRPr>
          </a:p>
          <a:p>
            <a:pPr>
              <a:defRPr/>
            </a:pPr>
            <a:endParaRPr lang="fr-FR" sz="1400" dirty="0">
              <a:solidFill>
                <a:schemeClr val="tx2"/>
              </a:solidFill>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0B29F570-DFD7-4CEF-4065-5A060A1CE3E4}"/>
              </a:ext>
            </a:extLst>
          </p:cNvPr>
          <p:cNvSpPr txBox="1"/>
          <p:nvPr/>
        </p:nvSpPr>
        <p:spPr>
          <a:xfrm>
            <a:off x="1416582" y="610921"/>
            <a:ext cx="5982593"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2. Découvrir les coopératives </a:t>
            </a:r>
            <a:r>
              <a:rPr lang="fr-FR" sz="1600" b="1" i="0" u="none" strike="noStrike" kern="1200" baseline="0" dirty="0">
                <a:solidFill>
                  <a:schemeClr val="bg1"/>
                </a:solidFill>
                <a:latin typeface="Verdana" panose="020B0604030504040204" pitchFamily="34" charset="0"/>
                <a:ea typeface="Verdana" panose="020B0604030504040204" pitchFamily="34" charset="0"/>
              </a:rPr>
              <a:t>- Fiche activité </a:t>
            </a:r>
            <a:endParaRPr lang="fr-FR" sz="1600" b="1" dirty="0">
              <a:solidFill>
                <a:schemeClr val="bg1"/>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5C325E89-F52F-6D87-80C7-57C9B1889EFA}"/>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16</a:t>
            </a:r>
          </a:p>
        </p:txBody>
      </p:sp>
      <p:sp>
        <p:nvSpPr>
          <p:cNvPr id="7" name="Espace réservé du texte 13">
            <a:extLst>
              <a:ext uri="{FF2B5EF4-FFF2-40B4-BE49-F238E27FC236}">
                <a16:creationId xmlns:a16="http://schemas.microsoft.com/office/drawing/2014/main" id="{0ACF42FD-C41A-04D2-2CBF-1E62C74FA800}"/>
              </a:ext>
            </a:extLst>
          </p:cNvPr>
          <p:cNvSpPr txBox="1">
            <a:spLocks/>
          </p:cNvSpPr>
          <p:nvPr/>
        </p:nvSpPr>
        <p:spPr>
          <a:xfrm>
            <a:off x="8102852" y="177054"/>
            <a:ext cx="3965104"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2 – L’économie sociale et solidaire </a:t>
            </a:r>
          </a:p>
        </p:txBody>
      </p:sp>
      <p:sp>
        <p:nvSpPr>
          <p:cNvPr id="3" name="Espace réservé du texte 2">
            <a:extLst>
              <a:ext uri="{FF2B5EF4-FFF2-40B4-BE49-F238E27FC236}">
                <a16:creationId xmlns:a16="http://schemas.microsoft.com/office/drawing/2014/main" id="{02CF850A-89D5-4DFB-4BB1-E183E3E2F780}"/>
              </a:ext>
            </a:extLst>
          </p:cNvPr>
          <p:cNvSpPr txBox="1">
            <a:spLocks/>
          </p:cNvSpPr>
          <p:nvPr/>
        </p:nvSpPr>
        <p:spPr>
          <a:xfrm>
            <a:off x="1336850" y="1032247"/>
            <a:ext cx="10233109"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Tree>
    <p:extLst>
      <p:ext uri="{BB962C8B-B14F-4D97-AF65-F5344CB8AC3E}">
        <p14:creationId xmlns:p14="http://schemas.microsoft.com/office/powerpoint/2010/main" val="297991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21877"/>
            <a:ext cx="8391754" cy="701675"/>
          </a:xfrm>
        </p:spPr>
        <p:txBody>
          <a:bodyPr>
            <a:normAutofit/>
          </a:bodyPr>
          <a:lstStyle/>
          <a:p>
            <a:r>
              <a:rPr lang="fr-FR" sz="2200" dirty="0"/>
              <a:t>Module 3 – La protection sociale en France</a:t>
            </a:r>
          </a:p>
        </p:txBody>
      </p:sp>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477023" y="3129948"/>
            <a:ext cx="11388566" cy="3467946"/>
          </a:xfrm>
        </p:spPr>
        <p:txBody>
          <a:bodyPr/>
          <a:lstStyle/>
          <a:p>
            <a:pPr algn="just">
              <a:lnSpc>
                <a:spcPct val="107000"/>
              </a:lnSpc>
              <a:spcAft>
                <a:spcPts val="800"/>
              </a:spcAft>
              <a:buFont typeface="Wingdings" panose="05000000000000000000" pitchFamily="2" charset="2"/>
              <a:buChar char=""/>
            </a:pPr>
            <a:r>
              <a:rPr lang="fr-FR" altLang="fr-FR" sz="1400" b="0" dirty="0">
                <a:cs typeface="Calibri" panose="020F0502020204030204" pitchFamily="34" charset="0"/>
              </a:rPr>
              <a:t>La protection sociale est une organisation complète de solidarité qui permet à chacun de faire face aux situations de maladie, de handicap, de vieillesse, de chômage. Pendant longtemps, ces difficultés étaient prises en charge par les familles des personnes concernées.  Aujourd'hui, dans de nombreux pays et en France en particulier, la protection sociale est prise en charge par l’Etat. </a:t>
            </a:r>
          </a:p>
          <a:p>
            <a:pPr algn="just">
              <a:lnSpc>
                <a:spcPct val="107000"/>
              </a:lnSpc>
              <a:spcAft>
                <a:spcPts val="800"/>
              </a:spcAft>
              <a:buFont typeface="Wingdings" panose="05000000000000000000" pitchFamily="2" charset="2"/>
              <a:buChar char=""/>
            </a:pPr>
            <a:r>
              <a:rPr lang="fr-FR" altLang="fr-FR" sz="1400" b="0" dirty="0">
                <a:cs typeface="Calibri" panose="020F0502020204030204" pitchFamily="34" charset="0"/>
              </a:rPr>
              <a:t>La protection sociale est assurée en France par la sécurité sociale, créée en 1945 après la deuxième guerre mondiale. La Sécurité sociale est l’un des maillons essentiels de notre société. Elle est financée par des cotisations versées par les salariés et les entreprises. Elle est le premier pilier de l’économie sociale et de la solidarité depuis plus de 70 ans et tient un rôle essentiel dans la cohésion sociale de la société française.</a:t>
            </a:r>
          </a:p>
          <a:p>
            <a:pPr algn="just">
              <a:lnSpc>
                <a:spcPct val="107000"/>
              </a:lnSpc>
              <a:spcAft>
                <a:spcPts val="800"/>
              </a:spcAft>
              <a:buFont typeface="Wingdings" panose="05000000000000000000" pitchFamily="2" charset="2"/>
              <a:buChar char=""/>
            </a:pPr>
            <a:r>
              <a:rPr lang="fr-FR" altLang="fr-FR" sz="1400" b="0" dirty="0">
                <a:cs typeface="Calibri" panose="020F0502020204030204" pitchFamily="34" charset="0"/>
              </a:rPr>
              <a:t>« La Sécurité sociale est la garantie donnée à chacun qu’il disposera en toutes circonstances d’un revenu suffisant pour assurer à lui-même et à sa famille une existence décente. » Pierre Laroque, l’un des fondateurs de la Sécurité sociale (Discours du 23 mars 1945 sur les valeurs fondatrices).</a:t>
            </a:r>
          </a:p>
          <a:p>
            <a:pPr>
              <a:lnSpc>
                <a:spcPct val="100000"/>
              </a:lnSpc>
              <a:spcBef>
                <a:spcPts val="0"/>
              </a:spcBef>
              <a:defRPr/>
            </a:pPr>
            <a:endParaRPr lang="fr-FR" altLang="fr-FR" sz="1200" b="0" dirty="0">
              <a:cs typeface="Calibri" panose="020F0502020204030204" pitchFamily="34" charset="0"/>
            </a:endParaRPr>
          </a:p>
          <a:p>
            <a:pPr>
              <a:lnSpc>
                <a:spcPct val="100000"/>
              </a:lnSpc>
              <a:spcBef>
                <a:spcPts val="0"/>
              </a:spcBef>
              <a:defRPr/>
            </a:pPr>
            <a:endParaRPr lang="fr-FR" sz="1200" b="0" dirty="0"/>
          </a:p>
        </p:txBody>
      </p:sp>
      <p:sp>
        <p:nvSpPr>
          <p:cNvPr id="7" name="ZoneTexte 6">
            <a:extLst>
              <a:ext uri="{FF2B5EF4-FFF2-40B4-BE49-F238E27FC236}">
                <a16:creationId xmlns:a16="http://schemas.microsoft.com/office/drawing/2014/main" id="{0BCF4C20-8439-C1B3-F18F-62F9E9A0FAD9}"/>
              </a:ext>
            </a:extLst>
          </p:cNvPr>
          <p:cNvSpPr txBox="1"/>
          <p:nvPr/>
        </p:nvSpPr>
        <p:spPr>
          <a:xfrm>
            <a:off x="477023" y="2582519"/>
            <a:ext cx="5195989" cy="338554"/>
          </a:xfrm>
          <a:prstGeom prst="rect">
            <a:avLst/>
          </a:prstGeom>
          <a:solidFill>
            <a:schemeClr val="accent4"/>
          </a:solidFill>
        </p:spPr>
        <p:txBody>
          <a:bodyPr wrap="square" rtlCol="0">
            <a:spAutoFit/>
          </a:bodyPr>
          <a:lstStyle/>
          <a:p>
            <a:r>
              <a:rPr lang="fr-FR" sz="1600" b="1" i="0" u="none" strike="noStrike" kern="1200" baseline="0" dirty="0">
                <a:solidFill>
                  <a:schemeClr val="bg1"/>
                </a:solidFill>
                <a:latin typeface="Verdana" panose="020B0604030504040204" pitchFamily="34" charset="0"/>
                <a:ea typeface="Verdana" panose="020B0604030504040204" pitchFamily="34" charset="0"/>
              </a:rPr>
              <a:t>Pourquoi ce module pendant ton stage ?</a:t>
            </a:r>
          </a:p>
        </p:txBody>
      </p:sp>
      <p:pic>
        <p:nvPicPr>
          <p:cNvPr id="4" name="Image 3" descr="Une image contenant texte, Police, logo, Graphique&#10;&#10;Description générée automatiquement">
            <a:extLst>
              <a:ext uri="{FF2B5EF4-FFF2-40B4-BE49-F238E27FC236}">
                <a16:creationId xmlns:a16="http://schemas.microsoft.com/office/drawing/2014/main" id="{82AD2549-56C9-FD9F-689E-ABAE3711C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3394" y="1937601"/>
            <a:ext cx="657587" cy="512607"/>
          </a:xfrm>
          <a:prstGeom prst="rect">
            <a:avLst/>
          </a:prstGeom>
        </p:spPr>
      </p:pic>
      <p:sp>
        <p:nvSpPr>
          <p:cNvPr id="5" name="Espace réservé du texte 2">
            <a:extLst>
              <a:ext uri="{FF2B5EF4-FFF2-40B4-BE49-F238E27FC236}">
                <a16:creationId xmlns:a16="http://schemas.microsoft.com/office/drawing/2014/main" id="{CA0644C4-7557-F214-075A-93B8276B274C}"/>
              </a:ext>
            </a:extLst>
          </p:cNvPr>
          <p:cNvSpPr txBox="1">
            <a:spLocks/>
          </p:cNvSpPr>
          <p:nvPr/>
        </p:nvSpPr>
        <p:spPr>
          <a:xfrm>
            <a:off x="1181454" y="1125551"/>
            <a:ext cx="10684135" cy="11923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Ce module se découpe en plusieurs séquences : </a:t>
            </a:r>
          </a:p>
          <a:p>
            <a:pPr marL="342900" indent="-342900">
              <a:buFont typeface="+mj-lt"/>
              <a:buAutoNum type="arabicPeriod"/>
              <a:defRPr/>
            </a:pPr>
            <a:r>
              <a:rPr lang="fr-FR" altLang="fr-FR" sz="1400" b="0" dirty="0">
                <a:solidFill>
                  <a:schemeClr val="tx2"/>
                </a:solidFill>
                <a:latin typeface="Verdana" panose="020B0604030504040204" pitchFamily="34" charset="0"/>
                <a:ea typeface="Verdana" panose="020B0604030504040204" pitchFamily="34" charset="0"/>
              </a:rPr>
              <a:t>Comprendre la protection sociale - 1 jeu </a:t>
            </a:r>
            <a:r>
              <a:rPr lang="fr-FR" sz="1400" b="0" dirty="0">
                <a:solidFill>
                  <a:schemeClr val="tx2"/>
                </a:solidFill>
                <a:latin typeface="Verdana" panose="020B0604030504040204" pitchFamily="34" charset="0"/>
                <a:ea typeface="Verdana" panose="020B0604030504040204" pitchFamily="34" charset="0"/>
              </a:rPr>
              <a:t>et 1 mémo « ce que j’ai appris sur la protection sociale » </a:t>
            </a:r>
            <a:endParaRPr lang="fr-FR" altLang="fr-FR" sz="1400" b="0" dirty="0">
              <a:solidFill>
                <a:schemeClr val="tx2"/>
              </a:solidFill>
              <a:latin typeface="Verdana" panose="020B0604030504040204" pitchFamily="34" charset="0"/>
              <a:ea typeface="Verdana" panose="020B0604030504040204" pitchFamily="34" charset="0"/>
            </a:endParaRPr>
          </a:p>
          <a:p>
            <a:pPr marL="342900" indent="-342900">
              <a:buFont typeface="+mj-lt"/>
              <a:buAutoNum type="arabicPeriod"/>
            </a:pPr>
            <a:r>
              <a:rPr lang="fr-FR" sz="1400" b="0" dirty="0">
                <a:solidFill>
                  <a:schemeClr val="tx2"/>
                </a:solidFill>
                <a:latin typeface="Verdana" panose="020B0604030504040204" pitchFamily="34" charset="0"/>
                <a:ea typeface="Verdana" panose="020B0604030504040204" pitchFamily="34" charset="0"/>
              </a:rPr>
              <a:t>Découvrir la protection sociale - 2</a:t>
            </a:r>
            <a:r>
              <a:rPr lang="fr-FR" altLang="fr-FR" sz="1400" b="0" dirty="0">
                <a:solidFill>
                  <a:schemeClr val="tx2"/>
                </a:solidFill>
                <a:latin typeface="Verdana" panose="020B0604030504040204" pitchFamily="34" charset="0"/>
                <a:ea typeface="Verdana" panose="020B0604030504040204" pitchFamily="34" charset="0"/>
              </a:rPr>
              <a:t> vidéos et une fiche activité</a:t>
            </a:r>
          </a:p>
          <a:p>
            <a:r>
              <a:rPr lang="fr-FR" sz="1400" b="0" dirty="0">
                <a:solidFill>
                  <a:schemeClr val="tx2"/>
                </a:solidFill>
                <a:latin typeface="Verdana" panose="020B0604030504040204" pitchFamily="34" charset="0"/>
                <a:ea typeface="Verdana" panose="020B0604030504040204" pitchFamily="34" charset="0"/>
              </a:rPr>
              <a:t>Ce module est facultatif (en fonction des structures d’accueil), il a été réalisé en partenariat avec</a:t>
            </a:r>
            <a:r>
              <a:rPr lang="fr-FR" sz="1400" dirty="0">
                <a:solidFill>
                  <a:schemeClr val="tx2"/>
                </a:solidFill>
                <a:latin typeface="Verdana" panose="020B0604030504040204" pitchFamily="34" charset="0"/>
                <a:ea typeface="Verdana" panose="020B0604030504040204" pitchFamily="34" charset="0"/>
              </a:rPr>
              <a:t>               et</a:t>
            </a:r>
          </a:p>
        </p:txBody>
      </p:sp>
      <p:sp>
        <p:nvSpPr>
          <p:cNvPr id="2" name="ZoneTexte 1">
            <a:extLst>
              <a:ext uri="{FF2B5EF4-FFF2-40B4-BE49-F238E27FC236}">
                <a16:creationId xmlns:a16="http://schemas.microsoft.com/office/drawing/2014/main" id="{B7A43CFF-3374-38C1-D2C2-E9522B2A75A2}"/>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17</a:t>
            </a:r>
          </a:p>
        </p:txBody>
      </p:sp>
      <p:pic>
        <p:nvPicPr>
          <p:cNvPr id="12" name="Image 11" descr="Une image contenant texte, Police, Graphique, logo&#10;&#10;Description générée automatiquement">
            <a:extLst>
              <a:ext uri="{FF2B5EF4-FFF2-40B4-BE49-F238E27FC236}">
                <a16:creationId xmlns:a16="http://schemas.microsoft.com/office/drawing/2014/main" id="{E22580B5-0458-D983-5827-32AE48B89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149" y="1797839"/>
            <a:ext cx="814651" cy="652370"/>
          </a:xfrm>
          <a:prstGeom prst="rect">
            <a:avLst/>
          </a:prstGeom>
        </p:spPr>
      </p:pic>
    </p:spTree>
    <p:extLst>
      <p:ext uri="{BB962C8B-B14F-4D97-AF65-F5344CB8AC3E}">
        <p14:creationId xmlns:p14="http://schemas.microsoft.com/office/powerpoint/2010/main" val="13994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C6AADC-EDD9-E2DA-172D-8653170BF1F1}"/>
              </a:ext>
            </a:extLst>
          </p:cNvPr>
          <p:cNvSpPr/>
          <p:nvPr/>
        </p:nvSpPr>
        <p:spPr>
          <a:xfrm>
            <a:off x="6860015" y="2301302"/>
            <a:ext cx="4950986" cy="3131936"/>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FCB4266-4406-E92F-C66E-B7AA7B7CEE13}"/>
              </a:ext>
            </a:extLst>
          </p:cNvPr>
          <p:cNvSpPr txBox="1"/>
          <p:nvPr/>
        </p:nvSpPr>
        <p:spPr>
          <a:xfrm>
            <a:off x="1404567" y="596747"/>
            <a:ext cx="4921588"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1. Comprendre la protection sociale</a:t>
            </a:r>
            <a:endParaRPr lang="fr-FR" sz="1600" b="1" i="0" u="none" strike="noStrike" kern="1200" baseline="0" dirty="0">
              <a:solidFill>
                <a:schemeClr val="bg1"/>
              </a:solidFill>
              <a:latin typeface="Verdana" panose="020B0604030504040204" pitchFamily="34" charset="0"/>
              <a:ea typeface="Verdana" panose="020B0604030504040204" pitchFamily="34" charset="0"/>
            </a:endParaRPr>
          </a:p>
        </p:txBody>
      </p:sp>
      <p:sp>
        <p:nvSpPr>
          <p:cNvPr id="2" name="Espace réservé du texte 13">
            <a:extLst>
              <a:ext uri="{FF2B5EF4-FFF2-40B4-BE49-F238E27FC236}">
                <a16:creationId xmlns:a16="http://schemas.microsoft.com/office/drawing/2014/main" id="{6018D970-652E-B148-5B47-A42A67311DE9}"/>
              </a:ext>
            </a:extLst>
          </p:cNvPr>
          <p:cNvSpPr txBox="1">
            <a:spLocks/>
          </p:cNvSpPr>
          <p:nvPr/>
        </p:nvSpPr>
        <p:spPr>
          <a:xfrm>
            <a:off x="8139065" y="177054"/>
            <a:ext cx="3928890"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latin typeface="Verdana" panose="020B0604030504040204" pitchFamily="34" charset="0"/>
                <a:ea typeface="Verdana" panose="020B0604030504040204" pitchFamily="34" charset="0"/>
              </a:rPr>
              <a:t>Module 3 – La protection sociale en France</a:t>
            </a:r>
          </a:p>
        </p:txBody>
      </p:sp>
      <p:sp>
        <p:nvSpPr>
          <p:cNvPr id="12" name="Espace réservé du texte 14">
            <a:extLst>
              <a:ext uri="{FF2B5EF4-FFF2-40B4-BE49-F238E27FC236}">
                <a16:creationId xmlns:a16="http://schemas.microsoft.com/office/drawing/2014/main" id="{7902BC79-A14A-28EE-C6E5-9C4E58C9811D}"/>
              </a:ext>
            </a:extLst>
          </p:cNvPr>
          <p:cNvSpPr txBox="1">
            <a:spLocks/>
          </p:cNvSpPr>
          <p:nvPr/>
        </p:nvSpPr>
        <p:spPr>
          <a:xfrm>
            <a:off x="7128587" y="2606193"/>
            <a:ext cx="4682413"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b="1" dirty="0">
                <a:latin typeface="Verdana" panose="020B0604030504040204" pitchFamily="34" charset="0"/>
                <a:ea typeface="Verdana" panose="020B0604030504040204" pitchFamily="34" charset="0"/>
              </a:rPr>
              <a:t>Jeu de </a:t>
            </a:r>
            <a:r>
              <a:rPr lang="fr-FR" altLang="fr-FR" sz="1600" b="1" dirty="0">
                <a:latin typeface="Verdana" panose="020B0604030504040204" pitchFamily="34" charset="0"/>
                <a:ea typeface="Verdana" panose="020B0604030504040204" pitchFamily="34" charset="0"/>
                <a:hlinkClick r:id="rId2"/>
              </a:rPr>
              <a:t>l’arbre de la sécurité sociale</a:t>
            </a:r>
            <a:r>
              <a:rPr lang="fr-FR" altLang="fr-FR" sz="1600" b="1" dirty="0">
                <a:latin typeface="Verdana" panose="020B0604030504040204" pitchFamily="34" charset="0"/>
                <a:ea typeface="Verdana" panose="020B0604030504040204" pitchFamily="34" charset="0"/>
              </a:rPr>
              <a:t> :</a:t>
            </a:r>
          </a:p>
          <a:p>
            <a:pPr>
              <a:lnSpc>
                <a:spcPct val="100000"/>
              </a:lnSpc>
              <a:spcBef>
                <a:spcPts val="0"/>
              </a:spcBef>
              <a:defRPr/>
            </a:pPr>
            <a:endParaRPr lang="fr-FR" altLang="fr-FR" sz="1600" dirty="0"/>
          </a:p>
          <a:p>
            <a:pPr>
              <a:lnSpc>
                <a:spcPct val="100000"/>
              </a:lnSpc>
              <a:spcBef>
                <a:spcPts val="0"/>
              </a:spcBef>
              <a:defRPr/>
            </a:pPr>
            <a:endParaRPr lang="fr-FR" sz="1600" dirty="0"/>
          </a:p>
        </p:txBody>
      </p:sp>
      <p:sp>
        <p:nvSpPr>
          <p:cNvPr id="15" name="Espace réservé du texte 14">
            <a:extLst>
              <a:ext uri="{FF2B5EF4-FFF2-40B4-BE49-F238E27FC236}">
                <a16:creationId xmlns:a16="http://schemas.microsoft.com/office/drawing/2014/main" id="{1BD80EF3-6299-4F35-11F2-59760F95ADEE}"/>
              </a:ext>
            </a:extLst>
          </p:cNvPr>
          <p:cNvSpPr txBox="1">
            <a:spLocks/>
          </p:cNvSpPr>
          <p:nvPr/>
        </p:nvSpPr>
        <p:spPr>
          <a:xfrm>
            <a:off x="1380929" y="996649"/>
            <a:ext cx="10547147"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defRPr/>
            </a:pPr>
            <a:r>
              <a:rPr lang="fr-FR" altLang="fr-FR" sz="1400" b="1" dirty="0">
                <a:latin typeface="Verdana" panose="020B0604030504040204" pitchFamily="34" charset="0"/>
                <a:ea typeface="Verdana" panose="020B0604030504040204" pitchFamily="34" charset="0"/>
              </a:rPr>
              <a:t>Un jeu à faire sur internet et un mémo bilan « ce que j’ai appris » à compléter à la fin du module. </a:t>
            </a:r>
          </a:p>
          <a:p>
            <a:pPr>
              <a:lnSpc>
                <a:spcPct val="100000"/>
              </a:lnSpc>
              <a:spcBef>
                <a:spcPts val="0"/>
              </a:spcBef>
              <a:defRPr/>
            </a:pPr>
            <a:endParaRPr lang="fr-FR" altLang="fr-FR" sz="1400" dirty="0">
              <a:latin typeface="Verdana" panose="020B0604030504040204" pitchFamily="34" charset="0"/>
              <a:ea typeface="Verdana" panose="020B0604030504040204" pitchFamily="34" charset="0"/>
            </a:endParaRPr>
          </a:p>
          <a:p>
            <a:pPr>
              <a:lnSpc>
                <a:spcPct val="100000"/>
              </a:lnSpc>
              <a:spcBef>
                <a:spcPts val="0"/>
              </a:spcBef>
              <a:defRPr/>
            </a:pPr>
            <a:endParaRPr lang="fr-FR" sz="1400" dirty="0">
              <a:latin typeface="Verdana" panose="020B0604030504040204" pitchFamily="34" charset="0"/>
              <a:ea typeface="Verdana" panose="020B0604030504040204" pitchFamily="34" charset="0"/>
            </a:endParaRPr>
          </a:p>
        </p:txBody>
      </p:sp>
      <p:sp>
        <p:nvSpPr>
          <p:cNvPr id="16" name="Rectangle : avec coins arrondis en diagonale 15">
            <a:extLst>
              <a:ext uri="{FF2B5EF4-FFF2-40B4-BE49-F238E27FC236}">
                <a16:creationId xmlns:a16="http://schemas.microsoft.com/office/drawing/2014/main" id="{D7DF8C3B-2509-DFE1-9643-C56A4D93B848}"/>
              </a:ext>
            </a:extLst>
          </p:cNvPr>
          <p:cNvSpPr/>
          <p:nvPr/>
        </p:nvSpPr>
        <p:spPr>
          <a:xfrm>
            <a:off x="499728" y="1942362"/>
            <a:ext cx="5981820" cy="55343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Verdana" panose="020B0604030504040204" pitchFamily="34" charset="0"/>
                <a:ea typeface="Verdana" panose="020B0604030504040204" pitchFamily="34" charset="0"/>
              </a:rPr>
              <a:t>Ce que j’ai appris et que je vais retenir sur la protection sociale</a:t>
            </a:r>
          </a:p>
          <a:p>
            <a:pPr algn="ctr"/>
            <a:r>
              <a:rPr lang="fr-FR" sz="900" i="1" dirty="0">
                <a:latin typeface="Verdana" panose="020B0604030504040204" pitchFamily="34" charset="0"/>
                <a:ea typeface="Verdana" panose="020B0604030504040204" pitchFamily="34" charset="0"/>
              </a:rPr>
              <a:t>(à remplir à la fin du module)</a:t>
            </a:r>
          </a:p>
        </p:txBody>
      </p:sp>
      <p:sp>
        <p:nvSpPr>
          <p:cNvPr id="17" name="Rectangle 16">
            <a:extLst>
              <a:ext uri="{FF2B5EF4-FFF2-40B4-BE49-F238E27FC236}">
                <a16:creationId xmlns:a16="http://schemas.microsoft.com/office/drawing/2014/main" id="{70C82528-0A22-9BEE-A697-A7E4BABCD793}"/>
              </a:ext>
            </a:extLst>
          </p:cNvPr>
          <p:cNvSpPr/>
          <p:nvPr/>
        </p:nvSpPr>
        <p:spPr>
          <a:xfrm>
            <a:off x="499728" y="2606193"/>
            <a:ext cx="5981820" cy="323761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6" descr="Une image contenant texte, Graphique, Police, logo&#10;&#10;Description générée automatiquement">
            <a:hlinkClick r:id="rId2"/>
            <a:extLst>
              <a:ext uri="{FF2B5EF4-FFF2-40B4-BE49-F238E27FC236}">
                <a16:creationId xmlns:a16="http://schemas.microsoft.com/office/drawing/2014/main" id="{57B2AFBC-8743-33D2-E04C-8B6466127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041" y="3245530"/>
            <a:ext cx="27432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D8309C13-4507-986A-5DBD-F9AF05CC065E}"/>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18</a:t>
            </a:r>
          </a:p>
        </p:txBody>
      </p:sp>
    </p:spTree>
    <p:extLst>
      <p:ext uri="{BB962C8B-B14F-4D97-AF65-F5344CB8AC3E}">
        <p14:creationId xmlns:p14="http://schemas.microsoft.com/office/powerpoint/2010/main" val="63678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4">
            <a:extLst>
              <a:ext uri="{FF2B5EF4-FFF2-40B4-BE49-F238E27FC236}">
                <a16:creationId xmlns:a16="http://schemas.microsoft.com/office/drawing/2014/main" id="{30ACB56B-97C3-DE61-8CDC-AAB8C601E7FF}"/>
              </a:ext>
            </a:extLst>
          </p:cNvPr>
          <p:cNvSpPr>
            <a:spLocks noGrp="1"/>
          </p:cNvSpPr>
          <p:nvPr>
            <p:ph type="body" sz="quarter" idx="11"/>
          </p:nvPr>
        </p:nvSpPr>
        <p:spPr>
          <a:xfrm>
            <a:off x="1343685" y="1039788"/>
            <a:ext cx="7921613" cy="512865"/>
          </a:xfrm>
        </p:spPr>
        <p:txBody>
          <a:bodyPr/>
          <a:lstStyle/>
          <a:p>
            <a:pPr marL="0" indent="0">
              <a:lnSpc>
                <a:spcPct val="100000"/>
              </a:lnSpc>
              <a:spcBef>
                <a:spcPts val="0"/>
              </a:spcBef>
              <a:buNone/>
              <a:defRPr/>
            </a:pPr>
            <a:r>
              <a:rPr lang="fr-FR" altLang="fr-FR" sz="1400" dirty="0"/>
              <a:t>Deux vidéos à regarder sur internet et une fiche d’activité à remplir.</a:t>
            </a:r>
          </a:p>
          <a:p>
            <a:pPr marL="0" indent="0">
              <a:lnSpc>
                <a:spcPct val="100000"/>
              </a:lnSpc>
              <a:spcBef>
                <a:spcPts val="0"/>
              </a:spcBef>
              <a:buNone/>
              <a:defRPr/>
            </a:pPr>
            <a:endParaRPr lang="fr-FR" altLang="fr-FR" sz="1800" dirty="0"/>
          </a:p>
          <a:p>
            <a:pPr>
              <a:lnSpc>
                <a:spcPct val="100000"/>
              </a:lnSpc>
              <a:spcBef>
                <a:spcPts val="0"/>
              </a:spcBef>
              <a:defRPr/>
            </a:pPr>
            <a:endParaRPr lang="fr-FR" sz="1800" dirty="0"/>
          </a:p>
          <a:p>
            <a:pPr marL="0" indent="0">
              <a:lnSpc>
                <a:spcPct val="100000"/>
              </a:lnSpc>
              <a:spcBef>
                <a:spcPts val="0"/>
              </a:spcBef>
              <a:buNone/>
              <a:defRPr/>
            </a:pPr>
            <a:r>
              <a:rPr lang="fr-FR" altLang="fr-FR" sz="1800" dirty="0"/>
              <a:t> </a:t>
            </a:r>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6" name="ZoneTexte 5">
            <a:extLst>
              <a:ext uri="{FF2B5EF4-FFF2-40B4-BE49-F238E27FC236}">
                <a16:creationId xmlns:a16="http://schemas.microsoft.com/office/drawing/2014/main" id="{21491CC8-EE54-83CF-FA59-E6A53B4597D8}"/>
              </a:ext>
            </a:extLst>
          </p:cNvPr>
          <p:cNvSpPr txBox="1"/>
          <p:nvPr/>
        </p:nvSpPr>
        <p:spPr>
          <a:xfrm>
            <a:off x="1397605" y="596094"/>
            <a:ext cx="4813780" cy="369332"/>
          </a:xfrm>
          <a:prstGeom prst="rect">
            <a:avLst/>
          </a:prstGeom>
          <a:solidFill>
            <a:schemeClr val="accent4"/>
          </a:solidFill>
        </p:spPr>
        <p:txBody>
          <a:bodyPr wrap="square" rtlCol="0">
            <a:spAutoFit/>
          </a:bodyPr>
          <a:lstStyle/>
          <a:p>
            <a:r>
              <a:rPr lang="fr-FR" b="1" dirty="0">
                <a:solidFill>
                  <a:schemeClr val="bg1"/>
                </a:solidFill>
              </a:rPr>
              <a:t>2. Découvrir la protection sociale - Vidéos</a:t>
            </a:r>
            <a:endParaRPr lang="fr-FR" sz="1800" b="1" i="0" u="none" strike="noStrike" kern="1200" baseline="0" dirty="0">
              <a:solidFill>
                <a:schemeClr val="bg1"/>
              </a:solidFill>
              <a:latin typeface="+mn-lt"/>
              <a:ea typeface="+mn-ea"/>
              <a:cs typeface="+mn-cs"/>
            </a:endParaRPr>
          </a:p>
        </p:txBody>
      </p:sp>
      <p:sp>
        <p:nvSpPr>
          <p:cNvPr id="10" name="Espace réservé du texte 14">
            <a:extLst>
              <a:ext uri="{FF2B5EF4-FFF2-40B4-BE49-F238E27FC236}">
                <a16:creationId xmlns:a16="http://schemas.microsoft.com/office/drawing/2014/main" id="{7DA287D5-15B0-2BB0-1AE2-D8168C7E3BEE}"/>
              </a:ext>
            </a:extLst>
          </p:cNvPr>
          <p:cNvSpPr txBox="1">
            <a:spLocks/>
          </p:cNvSpPr>
          <p:nvPr/>
        </p:nvSpPr>
        <p:spPr>
          <a:xfrm>
            <a:off x="2042864" y="4319921"/>
            <a:ext cx="4229743"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1 : </a:t>
            </a:r>
            <a:r>
              <a:rPr lang="fr-FR" altLang="fr-FR" sz="1600" dirty="0">
                <a:latin typeface="Verdana" panose="020B0604030504040204" pitchFamily="34" charset="0"/>
                <a:ea typeface="Verdana" panose="020B0604030504040204" pitchFamily="34" charset="0"/>
                <a:hlinkClick r:id="rId2"/>
              </a:rPr>
              <a:t>Les origines de la sécurité sociale</a:t>
            </a: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sp>
        <p:nvSpPr>
          <p:cNvPr id="11" name="Espace réservé du texte 14">
            <a:extLst>
              <a:ext uri="{FF2B5EF4-FFF2-40B4-BE49-F238E27FC236}">
                <a16:creationId xmlns:a16="http://schemas.microsoft.com/office/drawing/2014/main" id="{2049D649-F0E2-7D9B-DC65-9DC44D5D201E}"/>
              </a:ext>
            </a:extLst>
          </p:cNvPr>
          <p:cNvSpPr txBox="1">
            <a:spLocks/>
          </p:cNvSpPr>
          <p:nvPr/>
        </p:nvSpPr>
        <p:spPr>
          <a:xfrm>
            <a:off x="7196577" y="4352563"/>
            <a:ext cx="4606314"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600" dirty="0">
                <a:solidFill>
                  <a:schemeClr val="tx2"/>
                </a:solidFill>
                <a:latin typeface="Verdana" panose="020B0604030504040204" pitchFamily="34" charset="0"/>
                <a:ea typeface="Verdana" panose="020B0604030504040204" pitchFamily="34" charset="0"/>
              </a:rPr>
              <a:t>Vidéo 2 : </a:t>
            </a:r>
            <a:r>
              <a:rPr lang="fr-FR" altLang="fr-FR" sz="1600" dirty="0">
                <a:latin typeface="Verdana" panose="020B0604030504040204" pitchFamily="34" charset="0"/>
                <a:ea typeface="Verdana" panose="020B0604030504040204" pitchFamily="34" charset="0"/>
                <a:hlinkClick r:id="rId3"/>
              </a:rPr>
              <a:t>Théo et la sécurité sociale</a:t>
            </a: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altLang="fr-FR" sz="1600" dirty="0">
              <a:latin typeface="Verdana" panose="020B0604030504040204" pitchFamily="34" charset="0"/>
              <a:ea typeface="Verdana" panose="020B0604030504040204" pitchFamily="34" charset="0"/>
            </a:endParaRPr>
          </a:p>
          <a:p>
            <a:pPr>
              <a:lnSpc>
                <a:spcPct val="100000"/>
              </a:lnSpc>
              <a:spcBef>
                <a:spcPts val="0"/>
              </a:spcBef>
              <a:defRPr/>
            </a:pPr>
            <a:endParaRPr lang="fr-FR" sz="1600" dirty="0">
              <a:latin typeface="Verdana" panose="020B0604030504040204" pitchFamily="34" charset="0"/>
              <a:ea typeface="Verdana" panose="020B0604030504040204" pitchFamily="34" charset="0"/>
            </a:endParaRPr>
          </a:p>
        </p:txBody>
      </p:sp>
      <p:sp>
        <p:nvSpPr>
          <p:cNvPr id="7" name="ZoneTexte 6">
            <a:extLst>
              <a:ext uri="{FF2B5EF4-FFF2-40B4-BE49-F238E27FC236}">
                <a16:creationId xmlns:a16="http://schemas.microsoft.com/office/drawing/2014/main" id="{D58A87E9-196F-546B-8D1A-6232918CF38D}"/>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19</a:t>
            </a:r>
          </a:p>
        </p:txBody>
      </p:sp>
      <p:pic>
        <p:nvPicPr>
          <p:cNvPr id="8" name="Image 7">
            <a:extLst>
              <a:ext uri="{FF2B5EF4-FFF2-40B4-BE49-F238E27FC236}">
                <a16:creationId xmlns:a16="http://schemas.microsoft.com/office/drawing/2014/main" id="{A0C528A3-A984-0CAE-E800-1BBE0B8CEB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316" y="2326463"/>
            <a:ext cx="3410674" cy="1918504"/>
          </a:xfrm>
          <a:prstGeom prst="rect">
            <a:avLst/>
          </a:prstGeom>
          <a:noFill/>
          <a:ln>
            <a:noFill/>
          </a:ln>
        </p:spPr>
      </p:pic>
      <p:pic>
        <p:nvPicPr>
          <p:cNvPr id="9" name="Image 8">
            <a:extLst>
              <a:ext uri="{FF2B5EF4-FFF2-40B4-BE49-F238E27FC236}">
                <a16:creationId xmlns:a16="http://schemas.microsoft.com/office/drawing/2014/main" id="{31135732-4EC9-8622-5292-57197980A5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3429" y="2326462"/>
            <a:ext cx="3531455" cy="1986253"/>
          </a:xfrm>
          <a:prstGeom prst="rect">
            <a:avLst/>
          </a:prstGeom>
          <a:noFill/>
          <a:ln>
            <a:noFill/>
          </a:ln>
        </p:spPr>
      </p:pic>
      <p:sp>
        <p:nvSpPr>
          <p:cNvPr id="3" name="Espace réservé du texte 13">
            <a:extLst>
              <a:ext uri="{FF2B5EF4-FFF2-40B4-BE49-F238E27FC236}">
                <a16:creationId xmlns:a16="http://schemas.microsoft.com/office/drawing/2014/main" id="{BA0204DD-8328-3913-8078-464E119ADE71}"/>
              </a:ext>
            </a:extLst>
          </p:cNvPr>
          <p:cNvSpPr txBox="1">
            <a:spLocks/>
          </p:cNvSpPr>
          <p:nvPr/>
        </p:nvSpPr>
        <p:spPr>
          <a:xfrm>
            <a:off x="8139065" y="177054"/>
            <a:ext cx="3928890"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latin typeface="Verdana" panose="020B0604030504040204" pitchFamily="34" charset="0"/>
                <a:ea typeface="Verdana" panose="020B0604030504040204" pitchFamily="34" charset="0"/>
              </a:rPr>
              <a:t>Module 3 – La protection sociale en France</a:t>
            </a:r>
          </a:p>
        </p:txBody>
      </p:sp>
    </p:spTree>
    <p:extLst>
      <p:ext uri="{BB962C8B-B14F-4D97-AF65-F5344CB8AC3E}">
        <p14:creationId xmlns:p14="http://schemas.microsoft.com/office/powerpoint/2010/main" val="140765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00594"/>
            <a:ext cx="4734154" cy="701675"/>
          </a:xfrm>
        </p:spPr>
        <p:txBody>
          <a:bodyPr>
            <a:normAutofit/>
          </a:bodyPr>
          <a:lstStyle/>
          <a:p>
            <a:r>
              <a:rPr lang="fr-FR" sz="2200" dirty="0"/>
              <a:t>Bienvenue !</a:t>
            </a:r>
          </a:p>
        </p:txBody>
      </p:sp>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355921" y="1227626"/>
            <a:ext cx="11689900" cy="5505061"/>
          </a:xfrm>
        </p:spPr>
        <p:txBody>
          <a:bodyPr/>
          <a:lstStyle/>
          <a:p>
            <a:pPr>
              <a:lnSpc>
                <a:spcPts val="2500"/>
              </a:lnSpc>
              <a:defRPr/>
            </a:pPr>
            <a:r>
              <a:rPr lang="fr-FR" sz="1800" b="0" dirty="0">
                <a:latin typeface="Verdana" panose="020B0604030504040204" pitchFamily="34" charset="0"/>
                <a:ea typeface="Verdana" panose="020B0604030504040204" pitchFamily="34" charset="0"/>
              </a:rPr>
              <a:t>Nous te remercions d’avoir choisi </a:t>
            </a:r>
            <a:r>
              <a:rPr lang="fr-FR" sz="1800" b="0" i="1" dirty="0">
                <a:highlight>
                  <a:srgbClr val="FFFF00"/>
                </a:highlight>
                <a:latin typeface="Verdana" panose="020B0604030504040204" pitchFamily="34" charset="0"/>
                <a:ea typeface="Verdana" panose="020B0604030504040204" pitchFamily="34" charset="0"/>
              </a:rPr>
              <a:t>(nom structure) </a:t>
            </a:r>
            <a:r>
              <a:rPr lang="fr-FR" sz="1800" b="0" dirty="0">
                <a:highlight>
                  <a:srgbClr val="FFFF00"/>
                </a:highlight>
                <a:latin typeface="Verdana" panose="020B0604030504040204" pitchFamily="34" charset="0"/>
                <a:ea typeface="Verdana" panose="020B0604030504040204" pitchFamily="34" charset="0"/>
              </a:rPr>
              <a:t>……………………… </a:t>
            </a:r>
            <a:r>
              <a:rPr lang="fr-FR" sz="1800" b="0" dirty="0">
                <a:latin typeface="Verdana" panose="020B0604030504040204" pitchFamily="34" charset="0"/>
                <a:ea typeface="Verdana" panose="020B0604030504040204" pitchFamily="34" charset="0"/>
              </a:rPr>
              <a:t>pour effectuer ton stage d’observation et nous te souhaitons la bienvenue !</a:t>
            </a:r>
          </a:p>
          <a:p>
            <a:pPr algn="just">
              <a:lnSpc>
                <a:spcPts val="2500"/>
              </a:lnSpc>
              <a:defRPr/>
            </a:pPr>
            <a:r>
              <a:rPr lang="fr-FR" sz="1800" b="0" dirty="0">
                <a:latin typeface="Verdana" panose="020B0604030504040204" pitchFamily="34" charset="0"/>
                <a:ea typeface="Verdana" panose="020B0604030504040204" pitchFamily="34" charset="0"/>
              </a:rPr>
              <a:t>Cette semaine parmi nous te permettra de mieux connaître notre entreprise et le monde de l’économie sociale et solidaire. Pour cela, tu alterneras des moments d’observation, des moments de découvertes en autonomie (vidéo, quiz, …), et des moments de dialogue avec les personnes qui t’accueillent.</a:t>
            </a:r>
          </a:p>
          <a:p>
            <a:pPr algn="just">
              <a:lnSpc>
                <a:spcPts val="2500"/>
              </a:lnSpc>
              <a:defRPr/>
            </a:pPr>
            <a:r>
              <a:rPr lang="fr-FR" sz="1800" b="0" dirty="0">
                <a:latin typeface="Verdana" panose="020B0604030504040204" pitchFamily="34" charset="0"/>
                <a:ea typeface="Verdana" panose="020B0604030504040204" pitchFamily="34" charset="0"/>
              </a:rPr>
              <a:t>Ce livret te sera utile pour les moments de découverte en autonomie car tu auras à remplir certaines parties. Tu pourras te référer à ton planning prévu pour chaque module dans ce livret. A la fin de ce livret, tu trouveras un lexique pour noter tes découvertes… et ne pas les oublier ! Ainsi qu’un petit bilan à compléter et à nous laisser.</a:t>
            </a:r>
          </a:p>
          <a:p>
            <a:pPr algn="just">
              <a:lnSpc>
                <a:spcPts val="2500"/>
              </a:lnSpc>
              <a:defRPr/>
            </a:pPr>
            <a:r>
              <a:rPr lang="fr-FR" sz="1800" b="0" dirty="0">
                <a:latin typeface="Verdana" panose="020B0604030504040204" pitchFamily="34" charset="0"/>
                <a:ea typeface="Verdana" panose="020B0604030504040204" pitchFamily="34" charset="0"/>
              </a:rPr>
              <a:t>Nous te souhaitons un excellent stage ESS - Économie Sociale et Solidaire - parmi nous !</a:t>
            </a:r>
          </a:p>
          <a:p>
            <a:pPr marL="0" indent="0">
              <a:lnSpc>
                <a:spcPct val="100000"/>
              </a:lnSpc>
              <a:spcBef>
                <a:spcPts val="600"/>
              </a:spcBef>
              <a:buNone/>
            </a:pPr>
            <a:endParaRPr lang="fr-FR" sz="2000"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B5804014-5B8F-A05B-268E-95BCED362528}"/>
              </a:ext>
            </a:extLst>
          </p:cNvPr>
          <p:cNvSpPr/>
          <p:nvPr/>
        </p:nvSpPr>
        <p:spPr>
          <a:xfrm>
            <a:off x="1884935" y="5536715"/>
            <a:ext cx="4004918" cy="12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B5C44E2-ECDD-15E3-EEEC-ABDB63B35AE8}"/>
              </a:ext>
            </a:extLst>
          </p:cNvPr>
          <p:cNvSpPr txBox="1"/>
          <p:nvPr/>
        </p:nvSpPr>
        <p:spPr>
          <a:xfrm>
            <a:off x="1994200" y="5669194"/>
            <a:ext cx="3800017" cy="954107"/>
          </a:xfrm>
          <a:prstGeom prst="rect">
            <a:avLst/>
          </a:prstGeom>
          <a:noFill/>
        </p:spPr>
        <p:txBody>
          <a:bodyPr wrap="square" rtlCol="0">
            <a:spAutoFit/>
          </a:bodyPr>
          <a:lstStyle/>
          <a:p>
            <a:r>
              <a:rPr lang="fr-FR" sz="1400" b="1" u="sng" dirty="0">
                <a:solidFill>
                  <a:schemeClr val="bg1"/>
                </a:solidFill>
                <a:latin typeface="Verdana" panose="020B0604030504040204" pitchFamily="34" charset="0"/>
                <a:ea typeface="Verdana" panose="020B0604030504040204" pitchFamily="34" charset="0"/>
              </a:rPr>
              <a:t>Contact tuteur ou tutrice :</a:t>
            </a:r>
          </a:p>
          <a:p>
            <a:r>
              <a:rPr lang="fr-FR" sz="1400" dirty="0">
                <a:solidFill>
                  <a:schemeClr val="bg1"/>
                </a:solidFill>
                <a:latin typeface="Verdana" panose="020B0604030504040204" pitchFamily="34" charset="0"/>
                <a:ea typeface="Verdana" panose="020B0604030504040204" pitchFamily="34" charset="0"/>
              </a:rPr>
              <a:t>Nom, prénom :</a:t>
            </a:r>
          </a:p>
          <a:p>
            <a:r>
              <a:rPr lang="fr-FR" sz="1400" dirty="0">
                <a:solidFill>
                  <a:schemeClr val="bg1"/>
                </a:solidFill>
                <a:latin typeface="Verdana" panose="020B0604030504040204" pitchFamily="34" charset="0"/>
                <a:ea typeface="Verdana" panose="020B0604030504040204" pitchFamily="34" charset="0"/>
              </a:rPr>
              <a:t>Numéro :</a:t>
            </a:r>
          </a:p>
          <a:p>
            <a:endParaRPr lang="fr-FR" sz="1400" dirty="0">
              <a:solidFill>
                <a:schemeClr val="bg1"/>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398F5DDB-EF59-4CD3-F5EA-1DA4E70F3F32}"/>
              </a:ext>
            </a:extLst>
          </p:cNvPr>
          <p:cNvSpPr/>
          <p:nvPr/>
        </p:nvSpPr>
        <p:spPr>
          <a:xfrm>
            <a:off x="6302147" y="5519463"/>
            <a:ext cx="4008179" cy="1213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1F71B8E-508D-3088-39C9-E615B26E8C1F}"/>
              </a:ext>
            </a:extLst>
          </p:cNvPr>
          <p:cNvSpPr txBox="1"/>
          <p:nvPr/>
        </p:nvSpPr>
        <p:spPr>
          <a:xfrm>
            <a:off x="6400800" y="5661188"/>
            <a:ext cx="3713583" cy="954107"/>
          </a:xfrm>
          <a:prstGeom prst="rect">
            <a:avLst/>
          </a:prstGeom>
          <a:noFill/>
        </p:spPr>
        <p:txBody>
          <a:bodyPr wrap="square" rtlCol="0">
            <a:spAutoFit/>
          </a:bodyPr>
          <a:lstStyle/>
          <a:p>
            <a:pPr algn="l"/>
            <a:r>
              <a:rPr lang="fr-FR" sz="1400" b="1" u="sng" dirty="0">
                <a:solidFill>
                  <a:schemeClr val="tx2"/>
                </a:solidFill>
                <a:latin typeface="Verdana" panose="020B0604030504040204" pitchFamily="34" charset="0"/>
                <a:ea typeface="Verdana" panose="020B0604030504040204" pitchFamily="34" charset="0"/>
              </a:rPr>
              <a:t>Contact ressources humaines :</a:t>
            </a:r>
          </a:p>
          <a:p>
            <a:pPr algn="l"/>
            <a:r>
              <a:rPr lang="fr-FR" sz="1400" dirty="0">
                <a:solidFill>
                  <a:schemeClr val="tx2"/>
                </a:solidFill>
                <a:latin typeface="Verdana" panose="020B0604030504040204" pitchFamily="34" charset="0"/>
                <a:ea typeface="Verdana" panose="020B0604030504040204" pitchFamily="34" charset="0"/>
              </a:rPr>
              <a:t>Nom, prénom :</a:t>
            </a:r>
          </a:p>
          <a:p>
            <a:pPr algn="l"/>
            <a:r>
              <a:rPr lang="fr-FR" sz="1400" dirty="0">
                <a:solidFill>
                  <a:schemeClr val="tx2"/>
                </a:solidFill>
                <a:latin typeface="Verdana" panose="020B0604030504040204" pitchFamily="34" charset="0"/>
                <a:ea typeface="Verdana" panose="020B0604030504040204" pitchFamily="34" charset="0"/>
              </a:rPr>
              <a:t>Numéro :</a:t>
            </a:r>
          </a:p>
          <a:p>
            <a:endParaRPr lang="fr-FR" sz="1400" dirty="0">
              <a:solidFill>
                <a:schemeClr val="tx2"/>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68152B81-E81F-C9B2-837E-9A87B31FED94}"/>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31115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350873" y="1494884"/>
            <a:ext cx="5964867" cy="5217383"/>
          </a:xfrm>
        </p:spPr>
        <p:txBody>
          <a:bodyPr/>
          <a:lstStyle/>
          <a:p>
            <a:pPr marL="0" indent="0" algn="l">
              <a:buNone/>
            </a:pPr>
            <a:r>
              <a:rPr lang="fr-FR" sz="1400" b="0" u="sng" dirty="0"/>
              <a:t>A partir des deux vidéos</a:t>
            </a:r>
            <a:r>
              <a:rPr lang="fr-FR" sz="1400" b="0" dirty="0"/>
              <a:t> : </a:t>
            </a:r>
          </a:p>
          <a:p>
            <a:pPr marL="0" indent="0">
              <a:buNone/>
              <a:defRPr/>
            </a:pPr>
            <a:r>
              <a:rPr lang="fr-FR" sz="1400" dirty="0"/>
              <a:t>1. En quelle année est née la sécurité sociale ?</a:t>
            </a:r>
          </a:p>
          <a:p>
            <a:pPr marL="0" indent="0">
              <a:spcBef>
                <a:spcPts val="0"/>
              </a:spcBef>
              <a:spcAft>
                <a:spcPts val="0"/>
              </a:spcAft>
              <a:buFont typeface="Wingdings" panose="05000000000000000000" pitchFamily="2" charset="2"/>
              <a:buNone/>
              <a:defRPr/>
            </a:pPr>
            <a:r>
              <a:rPr lang="fr-FR" sz="1400" b="0" dirty="0">
                <a:latin typeface="Wingdings" panose="05000000000000000000" pitchFamily="2" charset="2"/>
                <a:ea typeface="Calibri" panose="020F0502020204030204" pitchFamily="34" charset="0"/>
                <a:cs typeface="Times New Roman" panose="02020603050405020304" pitchFamily="18" charset="0"/>
              </a:rPr>
              <a:t>r </a:t>
            </a:r>
            <a:r>
              <a:rPr lang="fr-FR" sz="1400" b="0" dirty="0">
                <a:ea typeface="Calibri" panose="020F0502020204030204" pitchFamily="34" charset="0"/>
                <a:cs typeface="Times New Roman" panose="02020603050405020304" pitchFamily="18" charset="0"/>
              </a:rPr>
              <a:t>1841     </a:t>
            </a:r>
            <a:r>
              <a:rPr lang="fr-FR" sz="1400" b="0" dirty="0">
                <a:latin typeface="Wingdings" panose="05000000000000000000" pitchFamily="2" charset="2"/>
                <a:ea typeface="Calibri" panose="020F0502020204030204" pitchFamily="34" charset="0"/>
                <a:cs typeface="Times New Roman" panose="02020603050405020304" pitchFamily="18" charset="0"/>
              </a:rPr>
              <a:t>r </a:t>
            </a:r>
            <a:r>
              <a:rPr lang="fr-FR" sz="1400" b="0" dirty="0">
                <a:ea typeface="Calibri" panose="020F0502020204030204" pitchFamily="34" charset="0"/>
                <a:cs typeface="Times New Roman" panose="02020603050405020304" pitchFamily="18" charset="0"/>
              </a:rPr>
              <a:t>1898  </a:t>
            </a:r>
            <a:r>
              <a:rPr lang="fr-FR" sz="1400" b="0" dirty="0">
                <a:latin typeface="Wingdings" panose="05000000000000000000" pitchFamily="2" charset="2"/>
                <a:ea typeface="Calibri" panose="020F0502020204030204" pitchFamily="34" charset="0"/>
                <a:cs typeface="Times New Roman" panose="02020603050405020304" pitchFamily="18" charset="0"/>
              </a:rPr>
              <a:t>r </a:t>
            </a:r>
            <a:r>
              <a:rPr lang="fr-FR" sz="1400" b="0" dirty="0">
                <a:ea typeface="Calibri" panose="020F0502020204030204" pitchFamily="34" charset="0"/>
                <a:cs typeface="Times New Roman" panose="02020603050405020304" pitchFamily="18" charset="0"/>
              </a:rPr>
              <a:t>1945   </a:t>
            </a:r>
            <a:r>
              <a:rPr lang="fr-FR" sz="1400" b="0" dirty="0">
                <a:latin typeface="Wingdings" panose="05000000000000000000" pitchFamily="2" charset="2"/>
                <a:ea typeface="Calibri" panose="020F0502020204030204" pitchFamily="34" charset="0"/>
                <a:cs typeface="Times New Roman" panose="02020603050405020304" pitchFamily="18" charset="0"/>
              </a:rPr>
              <a:t>r </a:t>
            </a:r>
            <a:r>
              <a:rPr lang="fr-FR" sz="1400" b="0" dirty="0">
                <a:ea typeface="Calibri" panose="020F0502020204030204" pitchFamily="34" charset="0"/>
                <a:cs typeface="Times New Roman" panose="02020603050405020304" pitchFamily="18" charset="0"/>
              </a:rPr>
              <a:t>2000    </a:t>
            </a:r>
          </a:p>
          <a:p>
            <a:pPr marL="0" indent="0">
              <a:spcBef>
                <a:spcPts val="0"/>
              </a:spcBef>
              <a:buNone/>
              <a:defRPr/>
            </a:pPr>
            <a:endParaRPr lang="fr-FR" sz="1400" b="0" dirty="0"/>
          </a:p>
          <a:p>
            <a:pPr marL="0" indent="0">
              <a:buNone/>
              <a:defRPr/>
            </a:pPr>
            <a:r>
              <a:rPr lang="fr-FR" sz="1400" dirty="0"/>
              <a:t>2. Quel est le principe fondateur de la sécurité sociale ?</a:t>
            </a:r>
          </a:p>
          <a:p>
            <a:pPr>
              <a:spcAft>
                <a:spcPts val="0"/>
              </a:spcAft>
              <a:buFont typeface="Wingdings" panose="05000000000000000000" pitchFamily="2" charset="2"/>
              <a:buChar char="r"/>
              <a:defRPr/>
            </a:pPr>
            <a:r>
              <a:rPr lang="fr-FR" sz="1400" b="0" dirty="0"/>
              <a:t>A- Le travail</a:t>
            </a:r>
          </a:p>
          <a:p>
            <a:pPr>
              <a:spcAft>
                <a:spcPts val="0"/>
              </a:spcAft>
              <a:buFont typeface="Wingdings" panose="05000000000000000000" pitchFamily="2" charset="2"/>
              <a:buChar char="r"/>
              <a:defRPr/>
            </a:pPr>
            <a:r>
              <a:rPr lang="fr-FR" sz="1400" b="0" dirty="0"/>
              <a:t>B- La solidarité</a:t>
            </a:r>
          </a:p>
          <a:p>
            <a:pPr>
              <a:spcAft>
                <a:spcPts val="0"/>
              </a:spcAft>
              <a:buFont typeface="Wingdings" panose="05000000000000000000" pitchFamily="2" charset="2"/>
              <a:buChar char="r"/>
              <a:defRPr/>
            </a:pPr>
            <a:r>
              <a:rPr lang="fr-FR" sz="1400" b="0" dirty="0"/>
              <a:t>C- La famille</a:t>
            </a:r>
          </a:p>
          <a:p>
            <a:pPr>
              <a:spcAft>
                <a:spcPts val="0"/>
              </a:spcAft>
              <a:buFont typeface="Wingdings" panose="05000000000000000000" pitchFamily="2" charset="2"/>
              <a:buChar char="r"/>
              <a:defRPr/>
            </a:pPr>
            <a:r>
              <a:rPr lang="fr-FR" sz="1400" b="0" dirty="0"/>
              <a:t>D- L’argent</a:t>
            </a:r>
          </a:p>
          <a:p>
            <a:pPr marL="0" indent="0">
              <a:spcAft>
                <a:spcPts val="0"/>
              </a:spcAft>
              <a:buNone/>
              <a:defRPr/>
            </a:pPr>
            <a:endParaRPr lang="fr-FR" sz="1400" b="0" dirty="0"/>
          </a:p>
          <a:p>
            <a:pPr marL="0" indent="0">
              <a:buNone/>
              <a:defRPr/>
            </a:pPr>
            <a:r>
              <a:rPr lang="fr-FR" sz="1400" dirty="0"/>
              <a:t>3. Si tu tombes malade, la sécurité sociale prend en charge ?</a:t>
            </a:r>
          </a:p>
          <a:p>
            <a:pPr>
              <a:buFont typeface="Wingdings" panose="05000000000000000000" pitchFamily="2" charset="2"/>
              <a:buChar char="r"/>
              <a:defRPr/>
            </a:pPr>
            <a:r>
              <a:rPr lang="fr-FR" sz="1400" b="0" dirty="0"/>
              <a:t>A- La majeure partie de tes frais médicaux.</a:t>
            </a:r>
          </a:p>
          <a:p>
            <a:pPr>
              <a:buFont typeface="Wingdings" panose="05000000000000000000" pitchFamily="2" charset="2"/>
              <a:buChar char="r"/>
              <a:defRPr/>
            </a:pPr>
            <a:r>
              <a:rPr lang="fr-FR" sz="1400" b="0" dirty="0"/>
              <a:t>B- Un.e professeur à la maison pour t’aider à faire tes devoirs à la maison.</a:t>
            </a:r>
          </a:p>
          <a:p>
            <a:pPr>
              <a:buFont typeface="Wingdings" panose="05000000000000000000" pitchFamily="2" charset="2"/>
              <a:buChar char="r"/>
              <a:defRPr/>
            </a:pPr>
            <a:r>
              <a:rPr lang="fr-FR" sz="1400" b="0" dirty="0"/>
              <a:t>C- Un taxi pour te déplacer si tu as besoin.</a:t>
            </a:r>
          </a:p>
          <a:p>
            <a:pPr marL="0" indent="0">
              <a:buFont typeface="Wingdings" panose="05000000000000000000" pitchFamily="2" charset="2"/>
              <a:buNone/>
              <a:defRPr/>
            </a:pPr>
            <a:endParaRPr lang="fr-FR" sz="1400" b="0" dirty="0"/>
          </a:p>
        </p:txBody>
      </p:sp>
      <p:sp>
        <p:nvSpPr>
          <p:cNvPr id="5" name="ZoneTexte 4">
            <a:extLst>
              <a:ext uri="{FF2B5EF4-FFF2-40B4-BE49-F238E27FC236}">
                <a16:creationId xmlns:a16="http://schemas.microsoft.com/office/drawing/2014/main" id="{F425CB0A-D3D0-68CD-1AF2-585356CBF5E0}"/>
              </a:ext>
            </a:extLst>
          </p:cNvPr>
          <p:cNvSpPr txBox="1"/>
          <p:nvPr/>
        </p:nvSpPr>
        <p:spPr>
          <a:xfrm>
            <a:off x="1392277" y="598713"/>
            <a:ext cx="5533623" cy="369332"/>
          </a:xfrm>
          <a:prstGeom prst="rect">
            <a:avLst/>
          </a:prstGeom>
          <a:solidFill>
            <a:schemeClr val="accent4"/>
          </a:solidFill>
        </p:spPr>
        <p:txBody>
          <a:bodyPr wrap="square" rtlCol="0">
            <a:spAutoFit/>
          </a:bodyPr>
          <a:lstStyle/>
          <a:p>
            <a:r>
              <a:rPr lang="fr-FR" b="1" dirty="0">
                <a:solidFill>
                  <a:schemeClr val="bg1"/>
                </a:solidFill>
              </a:rPr>
              <a:t>2. Découvrir la protection sociale </a:t>
            </a:r>
            <a:r>
              <a:rPr lang="fr-FR" sz="1800" b="1" i="0" u="none" strike="noStrike" kern="1200" baseline="0" dirty="0">
                <a:solidFill>
                  <a:schemeClr val="bg1"/>
                </a:solidFill>
                <a:latin typeface="+mn-lt"/>
                <a:ea typeface="+mn-ea"/>
                <a:cs typeface="+mn-cs"/>
              </a:rPr>
              <a:t>- Fiche activité </a:t>
            </a:r>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176012" y="1604864"/>
            <a:ext cx="5964867" cy="5076081"/>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sz="1400" b="1" dirty="0">
                <a:solidFill>
                  <a:schemeClr val="tx2"/>
                </a:solidFill>
                <a:latin typeface="Verdana" panose="020B0604030504040204" pitchFamily="34" charset="0"/>
                <a:ea typeface="Verdana" panose="020B0604030504040204" pitchFamily="34" charset="0"/>
              </a:rPr>
              <a:t>4. Si tu as des enfants, la sécurité sociale aide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Pour l’achat d’une poussette et d’un berceau.</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La future maman pendant la grossesse, pour la prise en charge et l’éducation des enfants.</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Avec des bons de réduction pour acheter des vêtements et de la nourriture pour le bébé.</a:t>
            </a:r>
          </a:p>
          <a:p>
            <a:pPr marL="0" indent="0">
              <a:buNone/>
              <a:defRPr/>
            </a:pPr>
            <a:endParaRPr lang="fr-FR" sz="1400" dirty="0">
              <a:solidFill>
                <a:schemeClr val="tx2"/>
              </a:solidFill>
              <a:latin typeface="Verdana" panose="020B0604030504040204" pitchFamily="34" charset="0"/>
              <a:ea typeface="Verdana" panose="020B0604030504040204" pitchFamily="34" charset="0"/>
            </a:endParaRPr>
          </a:p>
          <a:p>
            <a:pPr marL="0" indent="0">
              <a:buNone/>
              <a:defRPr/>
            </a:pPr>
            <a:r>
              <a:rPr lang="fr-FR" sz="1400" b="1" spc="-30" dirty="0">
                <a:solidFill>
                  <a:schemeClr val="tx2"/>
                </a:solidFill>
                <a:latin typeface="Verdana" panose="020B0604030504040204" pitchFamily="34" charset="0"/>
                <a:ea typeface="Verdana" panose="020B0604030504040204" pitchFamily="34" charset="0"/>
              </a:rPr>
              <a:t>5. Si tu es étudiant, la sécurité sociale peut t’aider ?</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Pour acheter tes livres</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Pour payer ton loyer</a:t>
            </a:r>
          </a:p>
          <a:p>
            <a:pPr>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Pour te faire voyager</a:t>
            </a:r>
          </a:p>
          <a:p>
            <a:pPr marL="0" indent="0">
              <a:spcAft>
                <a:spcPts val="0"/>
              </a:spcAft>
              <a:buNone/>
              <a:defRPr/>
            </a:pPr>
            <a:endParaRPr lang="fr-FR" sz="1400" dirty="0">
              <a:solidFill>
                <a:schemeClr val="tx2"/>
              </a:solidFill>
              <a:highlight>
                <a:srgbClr val="FFFF00"/>
              </a:highlight>
              <a:latin typeface="Verdana" panose="020B0604030504040204" pitchFamily="34" charset="0"/>
              <a:ea typeface="Verdana" panose="020B0604030504040204" pitchFamily="34" charset="0"/>
            </a:endParaRPr>
          </a:p>
          <a:p>
            <a:pPr marL="0" indent="0">
              <a:buNone/>
              <a:defRPr/>
            </a:pPr>
            <a:r>
              <a:rPr lang="fr-FR" sz="1400" b="1" spc="-40" dirty="0">
                <a:solidFill>
                  <a:schemeClr val="tx2"/>
                </a:solidFill>
                <a:latin typeface="Verdana" panose="020B0604030504040204" pitchFamily="34" charset="0"/>
                <a:ea typeface="Verdana" panose="020B0604030504040204" pitchFamily="34" charset="0"/>
              </a:rPr>
              <a:t>6. Comment s’appelle la carte que l’on utilise chez le médecin ou à l’hôpital pour se faire rembourser ?</a:t>
            </a:r>
          </a:p>
          <a:p>
            <a:pPr>
              <a:spcAft>
                <a:spcPts val="0"/>
              </a:spcAft>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A- La carte sésame   </a:t>
            </a:r>
          </a:p>
          <a:p>
            <a:pPr>
              <a:spcAft>
                <a:spcPts val="0"/>
              </a:spcAft>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B- La carte jeune  </a:t>
            </a:r>
          </a:p>
          <a:p>
            <a:pPr>
              <a:spcAft>
                <a:spcPts val="0"/>
              </a:spcAft>
              <a:buFont typeface="Wingdings" panose="05000000000000000000" pitchFamily="2" charset="2"/>
              <a:buChar char="r"/>
              <a:defRPr/>
            </a:pPr>
            <a:r>
              <a:rPr lang="fr-FR" sz="1400" dirty="0">
                <a:solidFill>
                  <a:schemeClr val="tx2"/>
                </a:solidFill>
                <a:latin typeface="Verdana" panose="020B0604030504040204" pitchFamily="34" charset="0"/>
                <a:ea typeface="Verdana" panose="020B0604030504040204" pitchFamily="34" charset="0"/>
              </a:rPr>
              <a:t>C- La carte vitale </a:t>
            </a:r>
          </a:p>
          <a:p>
            <a:pPr marL="0" indent="0">
              <a:spcBef>
                <a:spcPts val="0"/>
              </a:spcBef>
              <a:spcAft>
                <a:spcPts val="0"/>
              </a:spcAft>
              <a:buFont typeface="Wingdings" panose="05000000000000000000" pitchFamily="2" charset="2"/>
              <a:buNone/>
              <a:defRPr/>
            </a:pPr>
            <a:endParaRPr lang="fr-FR" sz="1400" dirty="0">
              <a:solidFill>
                <a:schemeClr val="tx2"/>
              </a:solidFill>
              <a:latin typeface="Verdana" panose="020B0604030504040204" pitchFamily="34" charset="0"/>
              <a:ea typeface="Verdana" panose="020B0604030504040204" pitchFamily="34" charset="0"/>
              <a:cs typeface="Times New Roman" panose="02020603050405020304" pitchFamily="18" charset="0"/>
            </a:endParaRPr>
          </a:p>
          <a:p>
            <a:pPr marL="0" indent="0">
              <a:lnSpc>
                <a:spcPct val="115000"/>
              </a:lnSpc>
              <a:spcAft>
                <a:spcPts val="1000"/>
              </a:spcAft>
              <a:buFont typeface="Wingdings" panose="05000000000000000000" pitchFamily="2" charset="2"/>
              <a:buNone/>
              <a:defRPr/>
            </a:pPr>
            <a:endParaRPr lang="fr-FR" sz="1400" dirty="0">
              <a:solidFill>
                <a:schemeClr val="tx2"/>
              </a:solidFill>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r"/>
              <a:defRPr/>
            </a:pPr>
            <a:endParaRPr lang="fr-FR" sz="1400" dirty="0">
              <a:solidFill>
                <a:schemeClr val="tx2"/>
              </a:solidFill>
              <a:latin typeface="Verdana" panose="020B0604030504040204" pitchFamily="34" charset="0"/>
              <a:ea typeface="Verdana" panose="020B0604030504040204" pitchFamily="34" charset="0"/>
              <a:cs typeface="Times New Roman" panose="02020603050405020304" pitchFamily="18" charset="0"/>
            </a:endParaRPr>
          </a:p>
          <a:p>
            <a:pPr>
              <a:defRPr/>
            </a:pPr>
            <a:endParaRPr lang="fr-FR" sz="1400" dirty="0">
              <a:solidFill>
                <a:schemeClr val="tx2"/>
              </a:solidFill>
              <a:latin typeface="Verdana" panose="020B0604030504040204" pitchFamily="34" charset="0"/>
              <a:ea typeface="Verdana" panose="020B0604030504040204" pitchFamily="34" charset="0"/>
            </a:endParaRPr>
          </a:p>
          <a:p>
            <a:pPr>
              <a:buFont typeface="Wingdings" panose="05000000000000000000" pitchFamily="2" charset="2"/>
              <a:buChar char="r"/>
              <a:defRPr/>
            </a:pPr>
            <a:endParaRPr lang="fr-FR" sz="1400" dirty="0">
              <a:solidFill>
                <a:schemeClr val="tx2"/>
              </a:solidFill>
              <a:latin typeface="Verdana" panose="020B0604030504040204" pitchFamily="34" charset="0"/>
              <a:ea typeface="Verdana" panose="020B0604030504040204" pitchFamily="34" charset="0"/>
            </a:endParaRPr>
          </a:p>
          <a:p>
            <a:pPr marL="0" indent="0">
              <a:buNone/>
              <a:defRPr/>
            </a:pPr>
            <a:endParaRPr lang="fr-FR" sz="1400" dirty="0">
              <a:solidFill>
                <a:schemeClr val="tx2"/>
              </a:solidFill>
              <a:latin typeface="Verdana" panose="020B0604030504040204" pitchFamily="34" charset="0"/>
              <a:ea typeface="Verdana" panose="020B0604030504040204" pitchFamily="34" charset="0"/>
            </a:endParaRPr>
          </a:p>
          <a:p>
            <a:pPr marL="0" indent="0">
              <a:buNone/>
            </a:pPr>
            <a:endParaRPr lang="fr-FR" altLang="fr-FR" sz="1400" dirty="0">
              <a:solidFill>
                <a:schemeClr val="tx2"/>
              </a:solidFill>
              <a:latin typeface="Verdana" panose="020B0604030504040204" pitchFamily="34" charset="0"/>
              <a:ea typeface="Verdana" panose="020B0604030504040204" pitchFamily="34" charset="0"/>
            </a:endParaRPr>
          </a:p>
          <a:p>
            <a:pPr>
              <a:defRPr/>
            </a:pPr>
            <a:endParaRPr lang="fr-FR" sz="1400" dirty="0">
              <a:solidFill>
                <a:schemeClr val="tx2"/>
              </a:solidFill>
              <a:latin typeface="Verdana" panose="020B0604030504040204" pitchFamily="34" charset="0"/>
              <a:ea typeface="Verdana" panose="020B0604030504040204" pitchFamily="34" charset="0"/>
            </a:endParaRPr>
          </a:p>
        </p:txBody>
      </p:sp>
      <p:sp>
        <p:nvSpPr>
          <p:cNvPr id="6" name="Espace réservé du texte 2">
            <a:extLst>
              <a:ext uri="{FF2B5EF4-FFF2-40B4-BE49-F238E27FC236}">
                <a16:creationId xmlns:a16="http://schemas.microsoft.com/office/drawing/2014/main" id="{0475B554-C8D8-9B38-BEE4-0BE6681E9DAA}"/>
              </a:ext>
            </a:extLst>
          </p:cNvPr>
          <p:cNvSpPr txBox="1">
            <a:spLocks/>
          </p:cNvSpPr>
          <p:nvPr/>
        </p:nvSpPr>
        <p:spPr>
          <a:xfrm>
            <a:off x="1327519" y="1022916"/>
            <a:ext cx="10864481"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Après avoir complété cette fiche, tu pourras échanger avec ton tuteur/ta tutrice et découvrir les réponses. </a:t>
            </a:r>
          </a:p>
        </p:txBody>
      </p:sp>
      <p:sp>
        <p:nvSpPr>
          <p:cNvPr id="7" name="ZoneTexte 6">
            <a:extLst>
              <a:ext uri="{FF2B5EF4-FFF2-40B4-BE49-F238E27FC236}">
                <a16:creationId xmlns:a16="http://schemas.microsoft.com/office/drawing/2014/main" id="{3FC72EE1-3055-5018-5923-77B58A3E8B7F}"/>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20</a:t>
            </a:r>
          </a:p>
        </p:txBody>
      </p:sp>
      <p:sp>
        <p:nvSpPr>
          <p:cNvPr id="8" name="Espace réservé du texte 13">
            <a:extLst>
              <a:ext uri="{FF2B5EF4-FFF2-40B4-BE49-F238E27FC236}">
                <a16:creationId xmlns:a16="http://schemas.microsoft.com/office/drawing/2014/main" id="{32619A7E-E223-C587-A0C8-0856D06EEF86}"/>
              </a:ext>
            </a:extLst>
          </p:cNvPr>
          <p:cNvSpPr txBox="1">
            <a:spLocks/>
          </p:cNvSpPr>
          <p:nvPr/>
        </p:nvSpPr>
        <p:spPr>
          <a:xfrm>
            <a:off x="8139065" y="177054"/>
            <a:ext cx="3928890"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latin typeface="Verdana" panose="020B0604030504040204" pitchFamily="34" charset="0"/>
                <a:ea typeface="Verdana" panose="020B0604030504040204" pitchFamily="34" charset="0"/>
              </a:rPr>
              <a:t>Module 3 – La protection sociale en France</a:t>
            </a:r>
          </a:p>
        </p:txBody>
      </p:sp>
    </p:spTree>
    <p:extLst>
      <p:ext uri="{BB962C8B-B14F-4D97-AF65-F5344CB8AC3E}">
        <p14:creationId xmlns:p14="http://schemas.microsoft.com/office/powerpoint/2010/main" val="2691717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AC0A25-A34B-46E2-575A-D921E1C6992F}"/>
              </a:ext>
            </a:extLst>
          </p:cNvPr>
          <p:cNvSpPr/>
          <p:nvPr/>
        </p:nvSpPr>
        <p:spPr>
          <a:xfrm>
            <a:off x="6323931" y="2424920"/>
            <a:ext cx="5416616" cy="1725505"/>
          </a:xfrm>
          <a:prstGeom prst="rect">
            <a:avLst/>
          </a:prstGeom>
          <a:solidFill>
            <a:schemeClr val="bg1"/>
          </a:solidFill>
          <a:ln w="28575">
            <a:solidFill>
              <a:srgbClr val="1DA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40CF0F0-449D-0AEE-770B-B998A7984FE7}"/>
              </a:ext>
            </a:extLst>
          </p:cNvPr>
          <p:cNvSpPr/>
          <p:nvPr/>
        </p:nvSpPr>
        <p:spPr>
          <a:xfrm>
            <a:off x="345827" y="2424920"/>
            <a:ext cx="5416617" cy="1725505"/>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00595"/>
            <a:ext cx="1972294" cy="553434"/>
          </a:xfrm>
        </p:spPr>
        <p:txBody>
          <a:bodyPr>
            <a:normAutofit/>
          </a:bodyPr>
          <a:lstStyle/>
          <a:p>
            <a:r>
              <a:rPr lang="fr-FR" sz="2200" dirty="0"/>
              <a:t>BILAN</a:t>
            </a:r>
          </a:p>
          <a:p>
            <a:endParaRPr lang="fr-FR" dirty="0"/>
          </a:p>
        </p:txBody>
      </p:sp>
      <p:sp>
        <p:nvSpPr>
          <p:cNvPr id="6" name="Espace réservé du texte 2">
            <a:extLst>
              <a:ext uri="{FF2B5EF4-FFF2-40B4-BE49-F238E27FC236}">
                <a16:creationId xmlns:a16="http://schemas.microsoft.com/office/drawing/2014/main" id="{C17BEB80-4459-3BA8-2C4A-E55E4FF949F7}"/>
              </a:ext>
            </a:extLst>
          </p:cNvPr>
          <p:cNvSpPr txBox="1">
            <a:spLocks/>
          </p:cNvSpPr>
          <p:nvPr/>
        </p:nvSpPr>
        <p:spPr>
          <a:xfrm>
            <a:off x="1181454" y="1125551"/>
            <a:ext cx="10684135" cy="5534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Verdana" panose="020B0604030504040204" pitchFamily="34" charset="0"/>
                <a:ea typeface="Verdana" panose="020B0604030504040204" pitchFamily="34" charset="0"/>
              </a:rPr>
              <a:t>Cette partie sera le support de tes échanges avec ton tuteur, ta tutrice à la fin de ton stage. Ce bilan peut également être utile pour la réalisation de ton rapport de stage. </a:t>
            </a:r>
          </a:p>
        </p:txBody>
      </p:sp>
      <p:sp>
        <p:nvSpPr>
          <p:cNvPr id="2" name="Rectangle : avec coins arrondis en diagonale 1">
            <a:extLst>
              <a:ext uri="{FF2B5EF4-FFF2-40B4-BE49-F238E27FC236}">
                <a16:creationId xmlns:a16="http://schemas.microsoft.com/office/drawing/2014/main" id="{316BB81F-819A-CB6D-7732-CAD444161848}"/>
              </a:ext>
            </a:extLst>
          </p:cNvPr>
          <p:cNvSpPr/>
          <p:nvPr/>
        </p:nvSpPr>
        <p:spPr>
          <a:xfrm>
            <a:off x="345827" y="1871486"/>
            <a:ext cx="5416617" cy="482415"/>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Verdana" panose="020B0604030504040204" pitchFamily="34" charset="0"/>
                <a:ea typeface="Verdana" panose="020B0604030504040204" pitchFamily="34" charset="0"/>
              </a:rPr>
              <a:t>La pépite de ton stage / ce que tu as aimé</a:t>
            </a:r>
          </a:p>
        </p:txBody>
      </p:sp>
      <p:sp>
        <p:nvSpPr>
          <p:cNvPr id="3" name="Rectangle : avec coins arrondis en diagonale 2">
            <a:extLst>
              <a:ext uri="{FF2B5EF4-FFF2-40B4-BE49-F238E27FC236}">
                <a16:creationId xmlns:a16="http://schemas.microsoft.com/office/drawing/2014/main" id="{753D0510-5154-AEF7-8223-6DD5E9985096}"/>
              </a:ext>
            </a:extLst>
          </p:cNvPr>
          <p:cNvSpPr/>
          <p:nvPr/>
        </p:nvSpPr>
        <p:spPr>
          <a:xfrm>
            <a:off x="6323931" y="1871486"/>
            <a:ext cx="5416617" cy="482415"/>
          </a:xfrm>
          <a:prstGeom prst="round2DiagRect">
            <a:avLst/>
          </a:prstGeom>
          <a:solidFill>
            <a:srgbClr val="1D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Verdana" panose="020B0604030504040204" pitchFamily="34" charset="0"/>
                <a:ea typeface="Verdana" panose="020B0604030504040204" pitchFamily="34" charset="0"/>
              </a:rPr>
              <a:t>Le râteau de ton stage / ce que tu as moins aimé</a:t>
            </a:r>
          </a:p>
        </p:txBody>
      </p:sp>
      <p:sp>
        <p:nvSpPr>
          <p:cNvPr id="11" name="Rectangle 10">
            <a:extLst>
              <a:ext uri="{FF2B5EF4-FFF2-40B4-BE49-F238E27FC236}">
                <a16:creationId xmlns:a16="http://schemas.microsoft.com/office/drawing/2014/main" id="{D0765008-AF87-EBE1-B939-933EA79B2844}"/>
              </a:ext>
            </a:extLst>
          </p:cNvPr>
          <p:cNvSpPr/>
          <p:nvPr/>
        </p:nvSpPr>
        <p:spPr>
          <a:xfrm>
            <a:off x="345826" y="4512752"/>
            <a:ext cx="11394721" cy="199437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diagonale 11">
            <a:extLst>
              <a:ext uri="{FF2B5EF4-FFF2-40B4-BE49-F238E27FC236}">
                <a16:creationId xmlns:a16="http://schemas.microsoft.com/office/drawing/2014/main" id="{3EF2736F-4AF0-F785-6032-2B41E13E0DB9}"/>
              </a:ext>
            </a:extLst>
          </p:cNvPr>
          <p:cNvSpPr/>
          <p:nvPr/>
        </p:nvSpPr>
        <p:spPr>
          <a:xfrm>
            <a:off x="345827" y="4512752"/>
            <a:ext cx="5416618" cy="412333"/>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Verdana" panose="020B0604030504040204" pitchFamily="34" charset="0"/>
                <a:ea typeface="Verdana" panose="020B0604030504040204" pitchFamily="34" charset="0"/>
              </a:rPr>
              <a:t>Les graines / ce que tu retiens / les mots clés</a:t>
            </a:r>
          </a:p>
        </p:txBody>
      </p:sp>
      <p:sp>
        <p:nvSpPr>
          <p:cNvPr id="4" name="ZoneTexte 3">
            <a:extLst>
              <a:ext uri="{FF2B5EF4-FFF2-40B4-BE49-F238E27FC236}">
                <a16:creationId xmlns:a16="http://schemas.microsoft.com/office/drawing/2014/main" id="{5295345F-25B5-3782-3F94-8A02FC632B9A}"/>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21</a:t>
            </a:r>
          </a:p>
        </p:txBody>
      </p:sp>
    </p:spTree>
    <p:extLst>
      <p:ext uri="{BB962C8B-B14F-4D97-AF65-F5344CB8AC3E}">
        <p14:creationId xmlns:p14="http://schemas.microsoft.com/office/powerpoint/2010/main" val="124186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B89EC2-7523-5339-DBD1-7F397D25E888}"/>
              </a:ext>
            </a:extLst>
          </p:cNvPr>
          <p:cNvSpPr>
            <a:spLocks noGrp="1"/>
          </p:cNvSpPr>
          <p:nvPr>
            <p:ph type="body" sz="quarter" idx="10"/>
          </p:nvPr>
        </p:nvSpPr>
        <p:spPr/>
        <p:txBody>
          <a:bodyPr>
            <a:normAutofit/>
          </a:bodyPr>
          <a:lstStyle/>
          <a:p>
            <a:r>
              <a:rPr lang="fr-FR" sz="2200" dirty="0"/>
              <a:t>Lexique et ressources</a:t>
            </a:r>
          </a:p>
        </p:txBody>
      </p:sp>
      <p:sp>
        <p:nvSpPr>
          <p:cNvPr id="6" name="Espace réservé du texte 2">
            <a:extLst>
              <a:ext uri="{FF2B5EF4-FFF2-40B4-BE49-F238E27FC236}">
                <a16:creationId xmlns:a16="http://schemas.microsoft.com/office/drawing/2014/main" id="{9946978C-23AF-B22C-68AA-EEBA1D297D00}"/>
              </a:ext>
            </a:extLst>
          </p:cNvPr>
          <p:cNvSpPr txBox="1">
            <a:spLocks/>
          </p:cNvSpPr>
          <p:nvPr/>
        </p:nvSpPr>
        <p:spPr>
          <a:xfrm>
            <a:off x="1180213" y="1125552"/>
            <a:ext cx="10823946" cy="5342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Verdana" panose="020B0604030504040204" pitchFamily="34" charset="0"/>
                <a:ea typeface="Verdana" panose="020B0604030504040204" pitchFamily="34" charset="0"/>
              </a:rPr>
              <a:t>Note ici les nouveaux mots que tu as entendus cette semaine et que tu souhaites retenir et approfondir avec ton tuteur, ta tutrice :</a:t>
            </a:r>
          </a:p>
        </p:txBody>
      </p:sp>
      <p:sp>
        <p:nvSpPr>
          <p:cNvPr id="7" name="Rectangle 6">
            <a:extLst>
              <a:ext uri="{FF2B5EF4-FFF2-40B4-BE49-F238E27FC236}">
                <a16:creationId xmlns:a16="http://schemas.microsoft.com/office/drawing/2014/main" id="{716C281D-308B-D796-D49A-DB9C7222431D}"/>
              </a:ext>
            </a:extLst>
          </p:cNvPr>
          <p:cNvSpPr/>
          <p:nvPr/>
        </p:nvSpPr>
        <p:spPr>
          <a:xfrm>
            <a:off x="754910" y="1775563"/>
            <a:ext cx="10823945" cy="1850139"/>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2">
            <a:extLst>
              <a:ext uri="{FF2B5EF4-FFF2-40B4-BE49-F238E27FC236}">
                <a16:creationId xmlns:a16="http://schemas.microsoft.com/office/drawing/2014/main" id="{5E4F20BF-69CB-48DE-0CA1-D0176CE5E51B}"/>
              </a:ext>
            </a:extLst>
          </p:cNvPr>
          <p:cNvSpPr txBox="1">
            <a:spLocks/>
          </p:cNvSpPr>
          <p:nvPr/>
        </p:nvSpPr>
        <p:spPr>
          <a:xfrm>
            <a:off x="1180213" y="3872297"/>
            <a:ext cx="10823946" cy="5342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Verdana" panose="020B0604030504040204" pitchFamily="34" charset="0"/>
                <a:ea typeface="Verdana" panose="020B0604030504040204" pitchFamily="34" charset="0"/>
              </a:rPr>
              <a:t>Quelques sites pour approfondir les notions d’ESS et les métiers de l’ESS :</a:t>
            </a:r>
          </a:p>
        </p:txBody>
      </p:sp>
      <p:sp>
        <p:nvSpPr>
          <p:cNvPr id="10" name="Espace réservé du texte 14">
            <a:extLst>
              <a:ext uri="{FF2B5EF4-FFF2-40B4-BE49-F238E27FC236}">
                <a16:creationId xmlns:a16="http://schemas.microsoft.com/office/drawing/2014/main" id="{DB82403D-9B6B-2594-946D-8905B22C9D3E}"/>
              </a:ext>
            </a:extLst>
          </p:cNvPr>
          <p:cNvSpPr>
            <a:spLocks noGrp="1"/>
          </p:cNvSpPr>
          <p:nvPr>
            <p:ph type="body" sz="quarter" idx="11"/>
          </p:nvPr>
        </p:nvSpPr>
        <p:spPr>
          <a:xfrm>
            <a:off x="754909" y="4263656"/>
            <a:ext cx="11110679" cy="2334238"/>
          </a:xfrm>
        </p:spPr>
        <p:txBody>
          <a:bodyPr/>
          <a:lstStyle/>
          <a:p>
            <a:pPr algn="just">
              <a:lnSpc>
                <a:spcPct val="107000"/>
              </a:lnSpc>
              <a:spcAft>
                <a:spcPts val="800"/>
              </a:spcAft>
              <a:buFont typeface="Wingdings" panose="05000000000000000000" pitchFamily="2" charset="2"/>
              <a:buChar char=""/>
            </a:pPr>
            <a:r>
              <a:rPr lang="fr-FR" altLang="fr-FR" sz="1600" b="0" dirty="0">
                <a:cs typeface="Calibri" panose="020F0502020204030204" pitchFamily="34" charset="0"/>
                <a:hlinkClick r:id="rId3"/>
              </a:rPr>
              <a:t>Histoire de l’ESS</a:t>
            </a:r>
            <a:endParaRPr lang="fr-FR" altLang="fr-FR" sz="1600" b="0" dirty="0">
              <a:cs typeface="Calibri" panose="020F0502020204030204" pitchFamily="34" charset="0"/>
            </a:endParaRPr>
          </a:p>
          <a:p>
            <a:pPr algn="just">
              <a:lnSpc>
                <a:spcPct val="107000"/>
              </a:lnSpc>
              <a:spcAft>
                <a:spcPts val="800"/>
              </a:spcAft>
              <a:buFont typeface="Wingdings" panose="05000000000000000000" pitchFamily="2" charset="2"/>
              <a:buChar char=""/>
            </a:pPr>
            <a:r>
              <a:rPr lang="fr-FR" altLang="fr-FR" sz="1600" b="0" dirty="0">
                <a:cs typeface="Calibri" panose="020F0502020204030204" pitchFamily="34" charset="0"/>
                <a:hlinkClick r:id="rId4"/>
              </a:rPr>
              <a:t>Panorama de l’ESS en France </a:t>
            </a:r>
            <a:endParaRPr lang="fr-FR" altLang="fr-FR" sz="1600" b="0" dirty="0">
              <a:cs typeface="Calibri" panose="020F0502020204030204" pitchFamily="34" charset="0"/>
            </a:endParaRPr>
          </a:p>
          <a:p>
            <a:pPr algn="just">
              <a:lnSpc>
                <a:spcPct val="107000"/>
              </a:lnSpc>
              <a:spcAft>
                <a:spcPts val="800"/>
              </a:spcAft>
              <a:buFont typeface="Wingdings" panose="05000000000000000000" pitchFamily="2" charset="2"/>
              <a:buChar char=""/>
            </a:pPr>
            <a:r>
              <a:rPr lang="fr-FR" altLang="fr-FR" sz="1600" b="0" dirty="0">
                <a:cs typeface="Calibri" panose="020F0502020204030204" pitchFamily="34" charset="0"/>
                <a:hlinkClick r:id="rId5"/>
              </a:rPr>
              <a:t>Guide des métiers de l’ESS</a:t>
            </a:r>
            <a:r>
              <a:rPr lang="fr-FR" altLang="fr-FR" sz="1600" b="0" dirty="0">
                <a:cs typeface="Calibri" panose="020F0502020204030204" pitchFamily="34" charset="0"/>
              </a:rPr>
              <a:t> par l’UDES</a:t>
            </a:r>
          </a:p>
          <a:p>
            <a:pPr algn="just">
              <a:lnSpc>
                <a:spcPct val="107000"/>
              </a:lnSpc>
              <a:spcAft>
                <a:spcPts val="800"/>
              </a:spcAft>
              <a:buFont typeface="Wingdings" panose="05000000000000000000" pitchFamily="2" charset="2"/>
              <a:buChar char=""/>
            </a:pPr>
            <a:r>
              <a:rPr lang="fr-FR" altLang="fr-FR" sz="1600" b="0" dirty="0">
                <a:cs typeface="Calibri" panose="020F0502020204030204" pitchFamily="34" charset="0"/>
                <a:hlinkClick r:id="rId6"/>
              </a:rPr>
              <a:t>50 portraits de salarié.es de l’ESS</a:t>
            </a:r>
            <a:r>
              <a:rPr lang="fr-FR" altLang="fr-FR" sz="1600" b="0" dirty="0">
                <a:cs typeface="Calibri" panose="020F0502020204030204" pitchFamily="34" charset="0"/>
              </a:rPr>
              <a:t> par l’Avise</a:t>
            </a:r>
          </a:p>
          <a:p>
            <a:pPr algn="just">
              <a:lnSpc>
                <a:spcPct val="107000"/>
              </a:lnSpc>
              <a:spcAft>
                <a:spcPts val="800"/>
              </a:spcAft>
              <a:buFont typeface="Wingdings" panose="05000000000000000000" pitchFamily="2" charset="2"/>
              <a:buChar char=""/>
            </a:pPr>
            <a:r>
              <a:rPr lang="fr-FR" altLang="fr-FR" sz="1600" b="0" dirty="0">
                <a:cs typeface="Calibri" panose="020F0502020204030204" pitchFamily="34" charset="0"/>
                <a:hlinkClick r:id="rId7"/>
              </a:rPr>
              <a:t>Présentation des métiers</a:t>
            </a:r>
            <a:endParaRPr lang="fr-FR" altLang="fr-FR" sz="1600" b="0" dirty="0">
              <a:cs typeface="Calibri" panose="020F0502020204030204" pitchFamily="34" charset="0"/>
            </a:endParaRPr>
          </a:p>
          <a:p>
            <a:pPr>
              <a:lnSpc>
                <a:spcPct val="100000"/>
              </a:lnSpc>
              <a:spcBef>
                <a:spcPts val="0"/>
              </a:spcBef>
              <a:defRPr/>
            </a:pPr>
            <a:endParaRPr lang="fr-FR" sz="1600" b="0" dirty="0"/>
          </a:p>
        </p:txBody>
      </p:sp>
      <p:sp>
        <p:nvSpPr>
          <p:cNvPr id="3" name="ZoneTexte 2">
            <a:extLst>
              <a:ext uri="{FF2B5EF4-FFF2-40B4-BE49-F238E27FC236}">
                <a16:creationId xmlns:a16="http://schemas.microsoft.com/office/drawing/2014/main" id="{42B866F0-D04B-8F62-811A-B789C88FD692}"/>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55239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10E0BB-ABE6-B679-868C-CFF43790725F}"/>
              </a:ext>
            </a:extLst>
          </p:cNvPr>
          <p:cNvSpPr>
            <a:spLocks noGrp="1"/>
          </p:cNvSpPr>
          <p:nvPr>
            <p:ph type="body" sz="quarter" idx="10"/>
          </p:nvPr>
        </p:nvSpPr>
        <p:spPr>
          <a:xfrm>
            <a:off x="1181454" y="700594"/>
            <a:ext cx="10162538" cy="503055"/>
          </a:xfrm>
        </p:spPr>
        <p:txBody>
          <a:bodyPr>
            <a:normAutofit/>
          </a:bodyPr>
          <a:lstStyle/>
          <a:p>
            <a:r>
              <a:rPr lang="fr-FR" sz="2200" dirty="0"/>
              <a:t>Annexe : Fiche découverte d’un métier - Interview</a:t>
            </a:r>
          </a:p>
        </p:txBody>
      </p:sp>
      <p:sp>
        <p:nvSpPr>
          <p:cNvPr id="3" name="Espace réservé du texte 2">
            <a:extLst>
              <a:ext uri="{FF2B5EF4-FFF2-40B4-BE49-F238E27FC236}">
                <a16:creationId xmlns:a16="http://schemas.microsoft.com/office/drawing/2014/main" id="{2D4F52D8-2D0A-C4F5-3ACA-010321301319}"/>
              </a:ext>
            </a:extLst>
          </p:cNvPr>
          <p:cNvSpPr>
            <a:spLocks noGrp="1"/>
          </p:cNvSpPr>
          <p:nvPr>
            <p:ph type="body" sz="quarter" idx="11"/>
          </p:nvPr>
        </p:nvSpPr>
        <p:spPr>
          <a:xfrm>
            <a:off x="326412" y="1593925"/>
            <a:ext cx="5411916" cy="3914775"/>
          </a:xfrm>
        </p:spPr>
        <p:txBody>
          <a:bodyPr/>
          <a:lstStyle/>
          <a:p>
            <a:r>
              <a:rPr lang="fr-FR" sz="1600" b="0" dirty="0"/>
              <a:t>Votre nom et prénom ? </a:t>
            </a:r>
          </a:p>
          <a:p>
            <a:pPr marL="0" indent="0">
              <a:buNone/>
            </a:pPr>
            <a:r>
              <a:rPr lang="fr-FR" sz="1600" b="0" dirty="0"/>
              <a:t>…………………………………………………………… </a:t>
            </a:r>
          </a:p>
          <a:p>
            <a:endParaRPr lang="fr-FR" sz="1600" b="0" dirty="0"/>
          </a:p>
          <a:p>
            <a:r>
              <a:rPr lang="fr-FR" sz="1600" b="0" dirty="0"/>
              <a:t>Votre fonction dans l’entreprise ?</a:t>
            </a:r>
          </a:p>
          <a:p>
            <a:pPr marL="0" indent="0">
              <a:buNone/>
            </a:pPr>
            <a:r>
              <a:rPr lang="fr-FR" sz="1600" b="0" dirty="0"/>
              <a:t>…………………………………………………………… </a:t>
            </a:r>
          </a:p>
          <a:p>
            <a:endParaRPr lang="fr-FR" sz="1600" b="0" dirty="0"/>
          </a:p>
          <a:p>
            <a:r>
              <a:rPr lang="fr-FR" sz="1600" b="0" dirty="0"/>
              <a:t>Depuis combien de temps exercez-vous ce métier ?</a:t>
            </a:r>
          </a:p>
          <a:p>
            <a:pPr marL="0" indent="0">
              <a:buNone/>
            </a:pPr>
            <a:r>
              <a:rPr lang="fr-FR" sz="1600" b="0" dirty="0"/>
              <a:t>…………………………………………………………… </a:t>
            </a:r>
          </a:p>
          <a:p>
            <a:pPr marL="0" indent="0">
              <a:buNone/>
            </a:pPr>
            <a:endParaRPr lang="fr-FR" sz="1600" b="0" dirty="0"/>
          </a:p>
          <a:p>
            <a:r>
              <a:rPr lang="fr-FR" sz="1600" b="0" dirty="0"/>
              <a:t>Quelle formation avez-vous faite pour exercer ce métier ?</a:t>
            </a:r>
          </a:p>
          <a:p>
            <a:pPr marL="0" indent="0">
              <a:buNone/>
            </a:pPr>
            <a:r>
              <a:rPr lang="fr-FR" sz="1600" b="0" dirty="0"/>
              <a:t>……………………………………………………………</a:t>
            </a:r>
          </a:p>
          <a:p>
            <a:pPr marL="0" indent="0">
              <a:buNone/>
            </a:pPr>
            <a:r>
              <a:rPr lang="fr-FR" sz="1600" b="0" dirty="0"/>
              <a:t>…………………………………………………………… </a:t>
            </a:r>
          </a:p>
          <a:p>
            <a:pPr marL="0" indent="0">
              <a:buNone/>
            </a:pPr>
            <a:r>
              <a:rPr lang="fr-FR" sz="1600" b="0" dirty="0"/>
              <a:t> </a:t>
            </a:r>
          </a:p>
          <a:p>
            <a:pPr marL="0" indent="0">
              <a:buNone/>
            </a:pPr>
            <a:endParaRPr lang="fr-FR" sz="1600" b="0" dirty="0"/>
          </a:p>
          <a:p>
            <a:endParaRPr lang="fr-FR" sz="1600" b="0" dirty="0"/>
          </a:p>
        </p:txBody>
      </p:sp>
      <p:sp>
        <p:nvSpPr>
          <p:cNvPr id="4" name="Espace réservé du texte 2">
            <a:extLst>
              <a:ext uri="{FF2B5EF4-FFF2-40B4-BE49-F238E27FC236}">
                <a16:creationId xmlns:a16="http://schemas.microsoft.com/office/drawing/2014/main" id="{3F48F574-399E-D600-0218-B6BD33379DDF}"/>
              </a:ext>
            </a:extLst>
          </p:cNvPr>
          <p:cNvSpPr txBox="1">
            <a:spLocks/>
          </p:cNvSpPr>
          <p:nvPr/>
        </p:nvSpPr>
        <p:spPr>
          <a:xfrm>
            <a:off x="1181454" y="1125551"/>
            <a:ext cx="10684135" cy="5534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Verdana" panose="020B0604030504040204" pitchFamily="34" charset="0"/>
                <a:ea typeface="Verdana" panose="020B0604030504040204" pitchFamily="34" charset="0"/>
              </a:rPr>
              <a:t>A compléter lorsque tu réalises une rencontre / une interview d’une personne de la structure.</a:t>
            </a:r>
          </a:p>
        </p:txBody>
      </p:sp>
      <p:sp>
        <p:nvSpPr>
          <p:cNvPr id="5" name="Espace réservé du texte 2">
            <a:extLst>
              <a:ext uri="{FF2B5EF4-FFF2-40B4-BE49-F238E27FC236}">
                <a16:creationId xmlns:a16="http://schemas.microsoft.com/office/drawing/2014/main" id="{3E1667A7-E925-8438-CD06-45DA9D68BCEA}"/>
              </a:ext>
            </a:extLst>
          </p:cNvPr>
          <p:cNvSpPr txBox="1">
            <a:spLocks/>
          </p:cNvSpPr>
          <p:nvPr/>
        </p:nvSpPr>
        <p:spPr>
          <a:xfrm>
            <a:off x="6358270" y="1678986"/>
            <a:ext cx="5688418" cy="490475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solidFill>
                  <a:schemeClr val="tx2"/>
                </a:solidFill>
                <a:latin typeface="Verdana" panose="020B0604030504040204" pitchFamily="34" charset="0"/>
                <a:ea typeface="Verdana" panose="020B0604030504040204" pitchFamily="34" charset="0"/>
              </a:rPr>
              <a:t>En quoi consiste votre métier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 </a:t>
            </a:r>
          </a:p>
          <a:p>
            <a:pPr marL="0" indent="0">
              <a:buNone/>
            </a:pPr>
            <a:r>
              <a:rPr lang="fr-FR" sz="1600" dirty="0">
                <a:solidFill>
                  <a:schemeClr val="tx2"/>
                </a:solidFill>
                <a:latin typeface="Verdana" panose="020B0604030504040204" pitchFamily="34" charset="0"/>
                <a:ea typeface="Verdana" panose="020B0604030504040204" pitchFamily="34" charset="0"/>
              </a:rPr>
              <a:t>……………………………………………………………</a:t>
            </a:r>
          </a:p>
          <a:p>
            <a:r>
              <a:rPr lang="fr-FR" sz="1600" dirty="0">
                <a:solidFill>
                  <a:schemeClr val="tx2"/>
                </a:solidFill>
                <a:latin typeface="Verdana" panose="020B0604030504040204" pitchFamily="34" charset="0"/>
                <a:ea typeface="Verdana" panose="020B0604030504040204" pitchFamily="34" charset="0"/>
              </a:rPr>
              <a:t>Ce qui vous plaît dans ce métier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 </a:t>
            </a:r>
          </a:p>
          <a:p>
            <a:pPr marL="0" indent="0">
              <a:buNone/>
            </a:pPr>
            <a:r>
              <a:rPr lang="fr-FR" sz="1600" dirty="0">
                <a:solidFill>
                  <a:schemeClr val="tx2"/>
                </a:solidFill>
                <a:latin typeface="Verdana" panose="020B0604030504040204" pitchFamily="34" charset="0"/>
                <a:ea typeface="Verdana" panose="020B0604030504040204" pitchFamily="34" charset="0"/>
              </a:rPr>
              <a:t>……………………………………………………………</a:t>
            </a:r>
          </a:p>
          <a:p>
            <a:r>
              <a:rPr lang="fr-FR" sz="1600" dirty="0">
                <a:solidFill>
                  <a:schemeClr val="tx2"/>
                </a:solidFill>
                <a:latin typeface="Verdana" panose="020B0604030504040204" pitchFamily="34" charset="0"/>
                <a:ea typeface="Verdana" panose="020B0604030504040204" pitchFamily="34" charset="0"/>
              </a:rPr>
              <a:t>Ce qui est difficile dans ce métier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  </a:t>
            </a:r>
          </a:p>
          <a:p>
            <a:endParaRPr lang="fr-FR" sz="1600" dirty="0">
              <a:solidFill>
                <a:schemeClr val="tx2"/>
              </a:solidFill>
              <a:latin typeface="Verdana" panose="020B0604030504040204" pitchFamily="34" charset="0"/>
              <a:ea typeface="Verdana" panose="020B0604030504040204" pitchFamily="34" charset="0"/>
            </a:endParaRPr>
          </a:p>
        </p:txBody>
      </p:sp>
      <p:sp>
        <p:nvSpPr>
          <p:cNvPr id="6" name="Rectangle : avec coins arrondis en diagonale 5">
            <a:extLst>
              <a:ext uri="{FF2B5EF4-FFF2-40B4-BE49-F238E27FC236}">
                <a16:creationId xmlns:a16="http://schemas.microsoft.com/office/drawing/2014/main" id="{52D9BD4A-D3F2-1363-3183-B25464F7F9C0}"/>
              </a:ext>
            </a:extLst>
          </p:cNvPr>
          <p:cNvSpPr/>
          <p:nvPr/>
        </p:nvSpPr>
        <p:spPr>
          <a:xfrm rot="5400000">
            <a:off x="3460096" y="4065973"/>
            <a:ext cx="4989816" cy="45719"/>
          </a:xfrm>
          <a:prstGeom prst="round2Diag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ZoneTexte 6">
            <a:extLst>
              <a:ext uri="{FF2B5EF4-FFF2-40B4-BE49-F238E27FC236}">
                <a16:creationId xmlns:a16="http://schemas.microsoft.com/office/drawing/2014/main" id="{54558FF0-643C-C58D-52ED-7415C4977920}"/>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191415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1EA5-79B1-21F1-78D0-DD19746C3C3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C5E90C-D349-5883-8AD4-38E5C7BB06F9}"/>
              </a:ext>
            </a:extLst>
          </p:cNvPr>
          <p:cNvSpPr>
            <a:spLocks noGrp="1"/>
          </p:cNvSpPr>
          <p:nvPr>
            <p:ph type="body" sz="quarter" idx="10"/>
          </p:nvPr>
        </p:nvSpPr>
        <p:spPr>
          <a:xfrm>
            <a:off x="1181454" y="700594"/>
            <a:ext cx="10162538" cy="503055"/>
          </a:xfrm>
        </p:spPr>
        <p:txBody>
          <a:bodyPr>
            <a:normAutofit/>
          </a:bodyPr>
          <a:lstStyle/>
          <a:p>
            <a:r>
              <a:rPr lang="fr-FR" sz="2200" dirty="0"/>
              <a:t>Annexe : Fiche découverte d’un métier - Interview</a:t>
            </a:r>
          </a:p>
        </p:txBody>
      </p:sp>
      <p:sp>
        <p:nvSpPr>
          <p:cNvPr id="3" name="Espace réservé du texte 2">
            <a:extLst>
              <a:ext uri="{FF2B5EF4-FFF2-40B4-BE49-F238E27FC236}">
                <a16:creationId xmlns:a16="http://schemas.microsoft.com/office/drawing/2014/main" id="{8BF46453-C1BE-F8C8-AB98-9214CBCCB2A7}"/>
              </a:ext>
            </a:extLst>
          </p:cNvPr>
          <p:cNvSpPr>
            <a:spLocks noGrp="1"/>
          </p:cNvSpPr>
          <p:nvPr>
            <p:ph type="body" sz="quarter" idx="11"/>
          </p:nvPr>
        </p:nvSpPr>
        <p:spPr>
          <a:xfrm>
            <a:off x="326412" y="1593925"/>
            <a:ext cx="5299948" cy="3914775"/>
          </a:xfrm>
        </p:spPr>
        <p:txBody>
          <a:bodyPr/>
          <a:lstStyle/>
          <a:p>
            <a:r>
              <a:rPr lang="fr-FR" sz="1600" b="0" dirty="0"/>
              <a:t>Votre nom et prénom ? </a:t>
            </a:r>
          </a:p>
          <a:p>
            <a:pPr marL="0" indent="0">
              <a:buNone/>
            </a:pPr>
            <a:r>
              <a:rPr lang="fr-FR" sz="1600" b="0" dirty="0"/>
              <a:t>…………………………………………………………… </a:t>
            </a:r>
          </a:p>
          <a:p>
            <a:endParaRPr lang="fr-FR" sz="1600" b="0" dirty="0"/>
          </a:p>
          <a:p>
            <a:r>
              <a:rPr lang="fr-FR" sz="1600" b="0" dirty="0"/>
              <a:t>Votre fonction dans l’entreprise ?</a:t>
            </a:r>
          </a:p>
          <a:p>
            <a:pPr marL="0" indent="0">
              <a:buNone/>
            </a:pPr>
            <a:r>
              <a:rPr lang="fr-FR" sz="1600" b="0" dirty="0"/>
              <a:t>…………………………………………………………… </a:t>
            </a:r>
          </a:p>
          <a:p>
            <a:endParaRPr lang="fr-FR" sz="1600" b="0" dirty="0"/>
          </a:p>
          <a:p>
            <a:r>
              <a:rPr lang="fr-FR" sz="1600" b="0" dirty="0"/>
              <a:t>Depuis combien de temps exercez-vous ce métier ?</a:t>
            </a:r>
          </a:p>
          <a:p>
            <a:pPr marL="0" indent="0">
              <a:buNone/>
            </a:pPr>
            <a:r>
              <a:rPr lang="fr-FR" sz="1600" b="0" dirty="0"/>
              <a:t>…………………………………………………………… </a:t>
            </a:r>
          </a:p>
          <a:p>
            <a:pPr marL="0" indent="0">
              <a:buNone/>
            </a:pPr>
            <a:endParaRPr lang="fr-FR" sz="1600" b="0" dirty="0"/>
          </a:p>
          <a:p>
            <a:r>
              <a:rPr lang="fr-FR" sz="1600" b="0" dirty="0"/>
              <a:t>Quelle formation avez-vous faite pour exercer ce métier ?</a:t>
            </a:r>
          </a:p>
          <a:p>
            <a:pPr marL="0" indent="0">
              <a:buNone/>
            </a:pPr>
            <a:r>
              <a:rPr lang="fr-FR" sz="1600" b="0" dirty="0"/>
              <a:t>……………………………………………………………</a:t>
            </a:r>
          </a:p>
          <a:p>
            <a:pPr marL="0" indent="0">
              <a:buNone/>
            </a:pPr>
            <a:r>
              <a:rPr lang="fr-FR" sz="1600" b="0" dirty="0"/>
              <a:t>…………………………………………………………… </a:t>
            </a:r>
          </a:p>
          <a:p>
            <a:pPr marL="0" indent="0">
              <a:buNone/>
            </a:pPr>
            <a:r>
              <a:rPr lang="fr-FR" sz="1600" b="0" dirty="0"/>
              <a:t> </a:t>
            </a:r>
          </a:p>
          <a:p>
            <a:pPr marL="0" indent="0">
              <a:buNone/>
            </a:pPr>
            <a:endParaRPr lang="fr-FR" sz="1600" b="0" dirty="0"/>
          </a:p>
          <a:p>
            <a:endParaRPr lang="fr-FR" sz="1600" b="0" dirty="0"/>
          </a:p>
        </p:txBody>
      </p:sp>
      <p:sp>
        <p:nvSpPr>
          <p:cNvPr id="4" name="Espace réservé du texte 2">
            <a:extLst>
              <a:ext uri="{FF2B5EF4-FFF2-40B4-BE49-F238E27FC236}">
                <a16:creationId xmlns:a16="http://schemas.microsoft.com/office/drawing/2014/main" id="{F6438479-0F94-38FE-E3FE-70C871C6481D}"/>
              </a:ext>
            </a:extLst>
          </p:cNvPr>
          <p:cNvSpPr txBox="1">
            <a:spLocks/>
          </p:cNvSpPr>
          <p:nvPr/>
        </p:nvSpPr>
        <p:spPr>
          <a:xfrm>
            <a:off x="1181454" y="1125551"/>
            <a:ext cx="10684135" cy="5534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Verdana" panose="020B0604030504040204" pitchFamily="34" charset="0"/>
                <a:ea typeface="Verdana" panose="020B0604030504040204" pitchFamily="34" charset="0"/>
              </a:rPr>
              <a:t>A compléter lorsque tu réalises une rencontre / une interview d’une personne de la structure.</a:t>
            </a:r>
          </a:p>
        </p:txBody>
      </p:sp>
      <p:sp>
        <p:nvSpPr>
          <p:cNvPr id="5" name="Espace réservé du texte 2">
            <a:extLst>
              <a:ext uri="{FF2B5EF4-FFF2-40B4-BE49-F238E27FC236}">
                <a16:creationId xmlns:a16="http://schemas.microsoft.com/office/drawing/2014/main" id="{9DB22FF6-C213-042D-3FE0-C08BA30B97D2}"/>
              </a:ext>
            </a:extLst>
          </p:cNvPr>
          <p:cNvSpPr txBox="1">
            <a:spLocks/>
          </p:cNvSpPr>
          <p:nvPr/>
        </p:nvSpPr>
        <p:spPr>
          <a:xfrm>
            <a:off x="6358270" y="1678986"/>
            <a:ext cx="5688418" cy="490475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solidFill>
                  <a:schemeClr val="tx2"/>
                </a:solidFill>
                <a:latin typeface="Verdana" panose="020B0604030504040204" pitchFamily="34" charset="0"/>
                <a:ea typeface="Verdana" panose="020B0604030504040204" pitchFamily="34" charset="0"/>
              </a:rPr>
              <a:t>En quoi consiste votre métier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 </a:t>
            </a:r>
          </a:p>
          <a:p>
            <a:pPr marL="0" indent="0">
              <a:buNone/>
            </a:pPr>
            <a:r>
              <a:rPr lang="fr-FR" sz="1600" dirty="0">
                <a:solidFill>
                  <a:schemeClr val="tx2"/>
                </a:solidFill>
                <a:latin typeface="Verdana" panose="020B0604030504040204" pitchFamily="34" charset="0"/>
                <a:ea typeface="Verdana" panose="020B0604030504040204" pitchFamily="34" charset="0"/>
              </a:rPr>
              <a:t>……………………………………………………………</a:t>
            </a:r>
          </a:p>
          <a:p>
            <a:r>
              <a:rPr lang="fr-FR" sz="1600" dirty="0">
                <a:solidFill>
                  <a:schemeClr val="tx2"/>
                </a:solidFill>
                <a:latin typeface="Verdana" panose="020B0604030504040204" pitchFamily="34" charset="0"/>
                <a:ea typeface="Verdana" panose="020B0604030504040204" pitchFamily="34" charset="0"/>
              </a:rPr>
              <a:t>Ce qui vous plaît dans ce métier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 </a:t>
            </a:r>
          </a:p>
          <a:p>
            <a:pPr marL="0" indent="0">
              <a:buNone/>
            </a:pPr>
            <a:r>
              <a:rPr lang="fr-FR" sz="1600" dirty="0">
                <a:solidFill>
                  <a:schemeClr val="tx2"/>
                </a:solidFill>
                <a:latin typeface="Verdana" panose="020B0604030504040204" pitchFamily="34" charset="0"/>
                <a:ea typeface="Verdana" panose="020B0604030504040204" pitchFamily="34" charset="0"/>
              </a:rPr>
              <a:t>……………………………………………………………</a:t>
            </a:r>
          </a:p>
          <a:p>
            <a:r>
              <a:rPr lang="fr-FR" sz="1600" dirty="0">
                <a:solidFill>
                  <a:schemeClr val="tx2"/>
                </a:solidFill>
                <a:latin typeface="Verdana" panose="020B0604030504040204" pitchFamily="34" charset="0"/>
                <a:ea typeface="Verdana" panose="020B0604030504040204" pitchFamily="34" charset="0"/>
              </a:rPr>
              <a:t>Ce qui est difficile dans ce métier ?</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a:t>
            </a:r>
          </a:p>
          <a:p>
            <a:pPr marL="0" indent="0">
              <a:buNone/>
            </a:pPr>
            <a:r>
              <a:rPr lang="fr-FR" sz="1600" dirty="0">
                <a:solidFill>
                  <a:schemeClr val="tx2"/>
                </a:solidFill>
                <a:latin typeface="Verdana" panose="020B0604030504040204" pitchFamily="34" charset="0"/>
                <a:ea typeface="Verdana" panose="020B0604030504040204" pitchFamily="34" charset="0"/>
              </a:rPr>
              <a:t>……………………………………………………………  </a:t>
            </a:r>
          </a:p>
          <a:p>
            <a:endParaRPr lang="fr-FR" sz="1600" dirty="0">
              <a:solidFill>
                <a:schemeClr val="tx2"/>
              </a:solidFill>
              <a:latin typeface="Verdana" panose="020B0604030504040204" pitchFamily="34" charset="0"/>
              <a:ea typeface="Verdana" panose="020B0604030504040204" pitchFamily="34" charset="0"/>
            </a:endParaRPr>
          </a:p>
        </p:txBody>
      </p:sp>
      <p:sp>
        <p:nvSpPr>
          <p:cNvPr id="6" name="Rectangle : avec coins arrondis en diagonale 5">
            <a:extLst>
              <a:ext uri="{FF2B5EF4-FFF2-40B4-BE49-F238E27FC236}">
                <a16:creationId xmlns:a16="http://schemas.microsoft.com/office/drawing/2014/main" id="{1657D175-E863-91BA-DC8B-2482AF1FB53B}"/>
              </a:ext>
            </a:extLst>
          </p:cNvPr>
          <p:cNvSpPr/>
          <p:nvPr/>
        </p:nvSpPr>
        <p:spPr>
          <a:xfrm rot="5400000">
            <a:off x="3460096" y="4065973"/>
            <a:ext cx="4989816" cy="45719"/>
          </a:xfrm>
          <a:prstGeom prst="round2Diag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ZoneTexte 6">
            <a:extLst>
              <a:ext uri="{FF2B5EF4-FFF2-40B4-BE49-F238E27FC236}">
                <a16:creationId xmlns:a16="http://schemas.microsoft.com/office/drawing/2014/main" id="{D2011D39-E360-02C4-D671-5671B461F85C}"/>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414225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7CB538E-FE96-430E-B20B-D8F3F6F46D55}"/>
              </a:ext>
            </a:extLst>
          </p:cNvPr>
          <p:cNvSpPr>
            <a:spLocks noGrp="1"/>
          </p:cNvSpPr>
          <p:nvPr>
            <p:ph type="body" sz="quarter" idx="10"/>
          </p:nvPr>
        </p:nvSpPr>
        <p:spPr>
          <a:xfrm>
            <a:off x="1181454" y="700595"/>
            <a:ext cx="5210175" cy="512385"/>
          </a:xfrm>
        </p:spPr>
        <p:txBody>
          <a:bodyPr>
            <a:normAutofit/>
          </a:bodyPr>
          <a:lstStyle/>
          <a:p>
            <a:r>
              <a:rPr lang="fr-FR" sz="2200" dirty="0"/>
              <a:t>Ton planning de la semaine</a:t>
            </a:r>
          </a:p>
        </p:txBody>
      </p:sp>
      <p:sp>
        <p:nvSpPr>
          <p:cNvPr id="3" name="Espace réservé du texte 2">
            <a:extLst>
              <a:ext uri="{FF2B5EF4-FFF2-40B4-BE49-F238E27FC236}">
                <a16:creationId xmlns:a16="http://schemas.microsoft.com/office/drawing/2014/main" id="{4766F241-8F23-FD96-1730-7FF9DB92992E}"/>
              </a:ext>
            </a:extLst>
          </p:cNvPr>
          <p:cNvSpPr>
            <a:spLocks noGrp="1"/>
          </p:cNvSpPr>
          <p:nvPr>
            <p:ph type="body" sz="quarter" idx="11"/>
          </p:nvPr>
        </p:nvSpPr>
        <p:spPr>
          <a:xfrm>
            <a:off x="1260350" y="1132678"/>
            <a:ext cx="10684135" cy="553435"/>
          </a:xfrm>
        </p:spPr>
        <p:txBody>
          <a:bodyPr/>
          <a:lstStyle/>
          <a:p>
            <a:pPr marL="0" indent="0">
              <a:buNone/>
            </a:pPr>
            <a:r>
              <a:rPr lang="fr-FR" sz="1600" b="0" dirty="0"/>
              <a:t>Ce planning a été </a:t>
            </a:r>
            <a:r>
              <a:rPr lang="fr-FR" sz="1600" b="0" dirty="0" err="1"/>
              <a:t>pré-rempli</a:t>
            </a:r>
            <a:r>
              <a:rPr lang="fr-FR" sz="1600" b="0" dirty="0"/>
              <a:t> par ta tutrice ou ton tuteur. Tu y découvriras des temps de découvertes en autonomie permettant de compléter les modules du livret.</a:t>
            </a:r>
          </a:p>
        </p:txBody>
      </p:sp>
      <p:graphicFrame>
        <p:nvGraphicFramePr>
          <p:cNvPr id="4" name="Tableau 3">
            <a:extLst>
              <a:ext uri="{FF2B5EF4-FFF2-40B4-BE49-F238E27FC236}">
                <a16:creationId xmlns:a16="http://schemas.microsoft.com/office/drawing/2014/main" id="{5756ED15-3B7A-9B36-CE78-57791E93860F}"/>
              </a:ext>
            </a:extLst>
          </p:cNvPr>
          <p:cNvGraphicFramePr>
            <a:graphicFrameLocks noGrp="1"/>
          </p:cNvGraphicFramePr>
          <p:nvPr>
            <p:extLst>
              <p:ext uri="{D42A27DB-BD31-4B8C-83A1-F6EECF244321}">
                <p14:modId xmlns:p14="http://schemas.microsoft.com/office/powerpoint/2010/main" val="3426830657"/>
              </p:ext>
            </p:extLst>
          </p:nvPr>
        </p:nvGraphicFramePr>
        <p:xfrm>
          <a:off x="1997520" y="1834353"/>
          <a:ext cx="7789864" cy="4607085"/>
        </p:xfrm>
        <a:graphic>
          <a:graphicData uri="http://schemas.openxmlformats.org/drawingml/2006/table">
            <a:tbl>
              <a:tblPr firstRow="1" bandRow="1">
                <a:tableStyleId>{5C22544A-7EE6-4342-B048-85BDC9FD1C3A}</a:tableStyleId>
              </a:tblPr>
              <a:tblGrid>
                <a:gridCol w="1296326">
                  <a:extLst>
                    <a:ext uri="{9D8B030D-6E8A-4147-A177-3AD203B41FA5}">
                      <a16:colId xmlns:a16="http://schemas.microsoft.com/office/drawing/2014/main" val="20000"/>
                    </a:ext>
                  </a:extLst>
                </a:gridCol>
                <a:gridCol w="1296326">
                  <a:extLst>
                    <a:ext uri="{9D8B030D-6E8A-4147-A177-3AD203B41FA5}">
                      <a16:colId xmlns:a16="http://schemas.microsoft.com/office/drawing/2014/main" val="20001"/>
                    </a:ext>
                  </a:extLst>
                </a:gridCol>
                <a:gridCol w="1296326">
                  <a:extLst>
                    <a:ext uri="{9D8B030D-6E8A-4147-A177-3AD203B41FA5}">
                      <a16:colId xmlns:a16="http://schemas.microsoft.com/office/drawing/2014/main" val="20002"/>
                    </a:ext>
                  </a:extLst>
                </a:gridCol>
                <a:gridCol w="1296326">
                  <a:extLst>
                    <a:ext uri="{9D8B030D-6E8A-4147-A177-3AD203B41FA5}">
                      <a16:colId xmlns:a16="http://schemas.microsoft.com/office/drawing/2014/main" val="20003"/>
                    </a:ext>
                  </a:extLst>
                </a:gridCol>
                <a:gridCol w="1296326">
                  <a:extLst>
                    <a:ext uri="{9D8B030D-6E8A-4147-A177-3AD203B41FA5}">
                      <a16:colId xmlns:a16="http://schemas.microsoft.com/office/drawing/2014/main" val="20004"/>
                    </a:ext>
                  </a:extLst>
                </a:gridCol>
                <a:gridCol w="1308234">
                  <a:extLst>
                    <a:ext uri="{9D8B030D-6E8A-4147-A177-3AD203B41FA5}">
                      <a16:colId xmlns:a16="http://schemas.microsoft.com/office/drawing/2014/main" val="20005"/>
                    </a:ext>
                  </a:extLst>
                </a:gridCol>
              </a:tblGrid>
              <a:tr h="766164">
                <a:tc>
                  <a:txBody>
                    <a:bodyPr/>
                    <a:lstStyle/>
                    <a:p>
                      <a:endParaRPr lang="fr-FR" sz="1800" dirty="0"/>
                    </a:p>
                  </a:txBody>
                  <a:tcPr marL="91441" marR="91441" marT="45726" marB="45726"/>
                </a:tc>
                <a:tc>
                  <a:txBody>
                    <a:bodyPr/>
                    <a:lstStyle/>
                    <a:p>
                      <a:pPr algn="ctr"/>
                      <a:r>
                        <a:rPr lang="fr-FR" sz="1800" dirty="0"/>
                        <a:t>Lundi</a:t>
                      </a:r>
                    </a:p>
                  </a:txBody>
                  <a:tcPr marL="91441" marR="91441" marT="45726" marB="45726"/>
                </a:tc>
                <a:tc>
                  <a:txBody>
                    <a:bodyPr/>
                    <a:lstStyle/>
                    <a:p>
                      <a:pPr algn="ctr"/>
                      <a:r>
                        <a:rPr lang="fr-FR" sz="1800" dirty="0"/>
                        <a:t>Mardi</a:t>
                      </a:r>
                    </a:p>
                  </a:txBody>
                  <a:tcPr marL="91441" marR="91441" marT="45726" marB="45726"/>
                </a:tc>
                <a:tc>
                  <a:txBody>
                    <a:bodyPr/>
                    <a:lstStyle/>
                    <a:p>
                      <a:pPr algn="ctr"/>
                      <a:r>
                        <a:rPr lang="fr-FR" sz="1800" dirty="0"/>
                        <a:t>Mercredi</a:t>
                      </a:r>
                    </a:p>
                  </a:txBody>
                  <a:tcPr marL="91441" marR="91441" marT="45726" marB="45726"/>
                </a:tc>
                <a:tc>
                  <a:txBody>
                    <a:bodyPr/>
                    <a:lstStyle/>
                    <a:p>
                      <a:pPr algn="ctr"/>
                      <a:r>
                        <a:rPr lang="fr-FR" sz="1800" dirty="0"/>
                        <a:t>Jeudi</a:t>
                      </a:r>
                    </a:p>
                  </a:txBody>
                  <a:tcPr marL="91441" marR="91441" marT="45726" marB="45726"/>
                </a:tc>
                <a:tc>
                  <a:txBody>
                    <a:bodyPr/>
                    <a:lstStyle/>
                    <a:p>
                      <a:pPr algn="ctr"/>
                      <a:r>
                        <a:rPr lang="fr-FR" sz="1800" dirty="0"/>
                        <a:t>Vendredi</a:t>
                      </a:r>
                    </a:p>
                  </a:txBody>
                  <a:tcPr marL="91441" marR="91441" marT="45726" marB="45726"/>
                </a:tc>
                <a:extLst>
                  <a:ext uri="{0D108BD9-81ED-4DB2-BD59-A6C34878D82A}">
                    <a16:rowId xmlns:a16="http://schemas.microsoft.com/office/drawing/2014/main" val="10000"/>
                  </a:ext>
                </a:extLst>
              </a:tr>
              <a:tr h="1659612">
                <a:tc>
                  <a:txBody>
                    <a:bodyPr/>
                    <a:lstStyle/>
                    <a:p>
                      <a:r>
                        <a:rPr lang="fr-FR" sz="1600" dirty="0"/>
                        <a:t>Matinée</a:t>
                      </a:r>
                    </a:p>
                  </a:txBody>
                  <a:tcPr marL="91441" marR="91441" marT="45726" marB="45726"/>
                </a:tc>
                <a:tc>
                  <a:txBody>
                    <a:bodyPr/>
                    <a:lstStyle/>
                    <a:p>
                      <a:endParaRPr lang="fr-FR" sz="1200" dirty="0"/>
                    </a:p>
                    <a:p>
                      <a:r>
                        <a:rPr lang="fr-FR" sz="1200" b="1" dirty="0"/>
                        <a:t>9h. Accueil du stagiaire</a:t>
                      </a:r>
                    </a:p>
                    <a:p>
                      <a:endParaRPr lang="fr-FR" sz="1800" dirty="0"/>
                    </a:p>
                    <a:p>
                      <a:endParaRPr lang="fr-FR" sz="1800" dirty="0"/>
                    </a:p>
                    <a:p>
                      <a:r>
                        <a:rPr lang="fr-FR" sz="11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extLst>
                  <a:ext uri="{0D108BD9-81ED-4DB2-BD59-A6C34878D82A}">
                    <a16:rowId xmlns:a16="http://schemas.microsoft.com/office/drawing/2014/main" val="10001"/>
                  </a:ext>
                </a:extLst>
              </a:tr>
              <a:tr h="630848">
                <a:tc>
                  <a:txBody>
                    <a:bodyPr/>
                    <a:lstStyle/>
                    <a:p>
                      <a:r>
                        <a:rPr lang="fr-FR" sz="1600" dirty="0"/>
                        <a:t>Pause déjeuner</a:t>
                      </a:r>
                    </a:p>
                  </a:txBody>
                  <a:tcPr marL="91441" marR="91441" marT="45726" marB="45726"/>
                </a:tc>
                <a:tc>
                  <a:txBody>
                    <a:bodyPr/>
                    <a:lstStyle/>
                    <a:p>
                      <a:endParaRPr lang="fr-FR" sz="1800" dirty="0"/>
                    </a:p>
                  </a:txBody>
                  <a:tcPr marL="91441" marR="91441" marT="45726" marB="45726"/>
                </a:tc>
                <a:tc>
                  <a:txBody>
                    <a:bodyPr/>
                    <a:lstStyle/>
                    <a:p>
                      <a:endParaRPr lang="fr-FR" sz="1000"/>
                    </a:p>
                  </a:txBody>
                  <a:tcPr marL="91441" marR="91441" marT="45726" marB="45726"/>
                </a:tc>
                <a:tc>
                  <a:txBody>
                    <a:bodyPr/>
                    <a:lstStyle/>
                    <a:p>
                      <a:endParaRPr lang="fr-FR" sz="1000"/>
                    </a:p>
                  </a:txBody>
                  <a:tcPr marL="91441" marR="91441" marT="45726" marB="45726"/>
                </a:tc>
                <a:tc>
                  <a:txBody>
                    <a:bodyPr/>
                    <a:lstStyle/>
                    <a:p>
                      <a:endParaRPr lang="fr-FR" sz="1000" dirty="0"/>
                    </a:p>
                  </a:txBody>
                  <a:tcPr marL="91441" marR="91441" marT="45726" marB="45726"/>
                </a:tc>
                <a:tc>
                  <a:txBody>
                    <a:bodyPr/>
                    <a:lstStyle/>
                    <a:p>
                      <a:endParaRPr lang="fr-FR" sz="1000" dirty="0"/>
                    </a:p>
                  </a:txBody>
                  <a:tcPr marL="91441" marR="91441" marT="45726" marB="45726"/>
                </a:tc>
                <a:extLst>
                  <a:ext uri="{0D108BD9-81ED-4DB2-BD59-A6C34878D82A}">
                    <a16:rowId xmlns:a16="http://schemas.microsoft.com/office/drawing/2014/main" val="10002"/>
                  </a:ext>
                </a:extLst>
              </a:tr>
              <a:tr h="1550461">
                <a:tc>
                  <a:txBody>
                    <a:bodyPr/>
                    <a:lstStyle/>
                    <a:p>
                      <a:r>
                        <a:rPr lang="fr-FR" sz="1600" dirty="0"/>
                        <a:t>Après-midi</a:t>
                      </a:r>
                    </a:p>
                  </a:txBody>
                  <a:tcPr marL="91441" marR="91441" marT="45726" marB="45726"/>
                </a:tc>
                <a:tc>
                  <a:txBody>
                    <a:bodyPr/>
                    <a:lstStyle/>
                    <a:p>
                      <a:endParaRPr lang="fr-FR" sz="1800" dirty="0"/>
                    </a:p>
                    <a:p>
                      <a:endParaRPr lang="fr-FR" sz="1800" dirty="0"/>
                    </a:p>
                    <a:p>
                      <a:endParaRPr lang="fr-FR" sz="1800" dirty="0"/>
                    </a:p>
                    <a:p>
                      <a:endParaRPr lang="fr-FR" sz="18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r>
                        <a:rPr lang="fr-FR" sz="1400" b="1" dirty="0"/>
                        <a:t>14h. Bilan</a:t>
                      </a:r>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extLst>
                  <a:ext uri="{0D108BD9-81ED-4DB2-BD59-A6C34878D82A}">
                    <a16:rowId xmlns:a16="http://schemas.microsoft.com/office/drawing/2014/main" val="10003"/>
                  </a:ext>
                </a:extLst>
              </a:tr>
            </a:tbl>
          </a:graphicData>
        </a:graphic>
      </p:graphicFrame>
      <p:sp>
        <p:nvSpPr>
          <p:cNvPr id="5" name="ZoneTexte 4">
            <a:extLst>
              <a:ext uri="{FF2B5EF4-FFF2-40B4-BE49-F238E27FC236}">
                <a16:creationId xmlns:a16="http://schemas.microsoft.com/office/drawing/2014/main" id="{193EBAAA-F835-905C-7524-1FFF06502A26}"/>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3</a:t>
            </a:r>
          </a:p>
        </p:txBody>
      </p:sp>
      <p:pic>
        <p:nvPicPr>
          <p:cNvPr id="9" name="Image 8" descr="Une image contenant texte, diagramme, capture d’écran, ligne&#10;&#10;Description générée automatiquement">
            <a:extLst>
              <a:ext uri="{FF2B5EF4-FFF2-40B4-BE49-F238E27FC236}">
                <a16:creationId xmlns:a16="http://schemas.microsoft.com/office/drawing/2014/main" id="{E75C5F6C-F6B2-AA03-E288-7B23FD63B76B}"/>
              </a:ext>
            </a:extLst>
          </p:cNvPr>
          <p:cNvPicPr>
            <a:picLocks noChangeAspect="1"/>
          </p:cNvPicPr>
          <p:nvPr/>
        </p:nvPicPr>
        <p:blipFill rotWithShape="1">
          <a:blip r:embed="rId2">
            <a:extLst>
              <a:ext uri="{28A0092B-C50C-407E-A947-70E740481C1C}">
                <a14:useLocalDpi xmlns:a14="http://schemas.microsoft.com/office/drawing/2010/main" val="0"/>
              </a:ext>
            </a:extLst>
          </a:blip>
          <a:srcRect t="11818" b="4402"/>
          <a:stretch/>
        </p:blipFill>
        <p:spPr>
          <a:xfrm>
            <a:off x="608666" y="1686113"/>
            <a:ext cx="10974667" cy="5171887"/>
          </a:xfrm>
          <a:prstGeom prst="rect">
            <a:avLst/>
          </a:prstGeom>
        </p:spPr>
      </p:pic>
    </p:spTree>
    <p:extLst>
      <p:ext uri="{BB962C8B-B14F-4D97-AF65-F5344CB8AC3E}">
        <p14:creationId xmlns:p14="http://schemas.microsoft.com/office/powerpoint/2010/main" val="72561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42884209-3E29-5C07-1ADE-B7E3BADD3019}"/>
              </a:ext>
            </a:extLst>
          </p:cNvPr>
          <p:cNvSpPr/>
          <p:nvPr/>
        </p:nvSpPr>
        <p:spPr>
          <a:xfrm>
            <a:off x="8799650" y="2150981"/>
            <a:ext cx="534500" cy="553436"/>
          </a:xfrm>
          <a:prstGeom prst="ellipse">
            <a:avLst/>
          </a:prstGeom>
          <a:solidFill>
            <a:srgbClr val="274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latin typeface="Verdana" panose="020B0604030504040204" pitchFamily="34" charset="0"/>
                <a:ea typeface="Verdana" panose="020B0604030504040204" pitchFamily="34" charset="0"/>
              </a:rPr>
              <a:t>+ p 23</a:t>
            </a:r>
          </a:p>
        </p:txBody>
      </p:sp>
      <p:sp>
        <p:nvSpPr>
          <p:cNvPr id="2" name="Espace réservé du texte 1">
            <a:extLst>
              <a:ext uri="{FF2B5EF4-FFF2-40B4-BE49-F238E27FC236}">
                <a16:creationId xmlns:a16="http://schemas.microsoft.com/office/drawing/2014/main" id="{A9FC9AC8-B3CA-406D-8796-AF0B8DECA397}"/>
              </a:ext>
            </a:extLst>
          </p:cNvPr>
          <p:cNvSpPr>
            <a:spLocks noGrp="1"/>
          </p:cNvSpPr>
          <p:nvPr>
            <p:ph type="body" sz="quarter" idx="10"/>
          </p:nvPr>
        </p:nvSpPr>
        <p:spPr/>
        <p:txBody>
          <a:bodyPr>
            <a:normAutofit/>
          </a:bodyPr>
          <a:lstStyle/>
          <a:p>
            <a:r>
              <a:rPr lang="fr-FR" sz="2200" dirty="0"/>
              <a:t>Les modules à découvrir</a:t>
            </a:r>
          </a:p>
        </p:txBody>
      </p:sp>
      <p:graphicFrame>
        <p:nvGraphicFramePr>
          <p:cNvPr id="3" name="Diagramme 2">
            <a:extLst>
              <a:ext uri="{FF2B5EF4-FFF2-40B4-BE49-F238E27FC236}">
                <a16:creationId xmlns:a16="http://schemas.microsoft.com/office/drawing/2014/main" id="{C18974A1-FF82-47AD-A396-DE79158716E6}"/>
              </a:ext>
            </a:extLst>
          </p:cNvPr>
          <p:cNvGraphicFramePr/>
          <p:nvPr>
            <p:extLst>
              <p:ext uri="{D42A27DB-BD31-4B8C-83A1-F6EECF244321}">
                <p14:modId xmlns:p14="http://schemas.microsoft.com/office/powerpoint/2010/main" val="3789352085"/>
              </p:ext>
            </p:extLst>
          </p:nvPr>
        </p:nvGraphicFramePr>
        <p:xfrm>
          <a:off x="831184" y="1859542"/>
          <a:ext cx="7139634" cy="422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lipse 3">
            <a:extLst>
              <a:ext uri="{FF2B5EF4-FFF2-40B4-BE49-F238E27FC236}">
                <a16:creationId xmlns:a16="http://schemas.microsoft.com/office/drawing/2014/main" id="{046F947A-C748-F652-6E2A-71BAB98D6C3D}"/>
              </a:ext>
            </a:extLst>
          </p:cNvPr>
          <p:cNvSpPr/>
          <p:nvPr/>
        </p:nvSpPr>
        <p:spPr>
          <a:xfrm>
            <a:off x="8114925" y="1874368"/>
            <a:ext cx="807868" cy="807868"/>
          </a:xfrm>
          <a:prstGeom prst="ellipse">
            <a:avLst/>
          </a:prstGeom>
          <a:solidFill>
            <a:srgbClr val="3357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Verdana" panose="020B0604030504040204" pitchFamily="34" charset="0"/>
                <a:ea typeface="Verdana" panose="020B0604030504040204" pitchFamily="34" charset="0"/>
              </a:rPr>
              <a:t>P 5 et 8</a:t>
            </a:r>
          </a:p>
        </p:txBody>
      </p:sp>
      <p:sp>
        <p:nvSpPr>
          <p:cNvPr id="8" name="Ellipse 7">
            <a:extLst>
              <a:ext uri="{FF2B5EF4-FFF2-40B4-BE49-F238E27FC236}">
                <a16:creationId xmlns:a16="http://schemas.microsoft.com/office/drawing/2014/main" id="{081DB4E6-E543-E51C-C233-60E92B44D909}"/>
              </a:ext>
            </a:extLst>
          </p:cNvPr>
          <p:cNvSpPr/>
          <p:nvPr/>
        </p:nvSpPr>
        <p:spPr>
          <a:xfrm>
            <a:off x="8114925" y="3036236"/>
            <a:ext cx="807868" cy="807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latin typeface="Verdana" panose="020B0604030504040204" pitchFamily="34" charset="0"/>
                <a:ea typeface="Verdana" panose="020B0604030504040204" pitchFamily="34" charset="0"/>
              </a:rPr>
              <a:t>P 9 à 16</a:t>
            </a:r>
          </a:p>
        </p:txBody>
      </p:sp>
      <p:sp>
        <p:nvSpPr>
          <p:cNvPr id="9" name="Ellipse 8">
            <a:extLst>
              <a:ext uri="{FF2B5EF4-FFF2-40B4-BE49-F238E27FC236}">
                <a16:creationId xmlns:a16="http://schemas.microsoft.com/office/drawing/2014/main" id="{99312317-27E4-F2B2-6B83-C215E5637D94}"/>
              </a:ext>
            </a:extLst>
          </p:cNvPr>
          <p:cNvSpPr/>
          <p:nvPr/>
        </p:nvSpPr>
        <p:spPr>
          <a:xfrm>
            <a:off x="8114925" y="4131416"/>
            <a:ext cx="807868" cy="807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Verdana" panose="020B0604030504040204" pitchFamily="34" charset="0"/>
                <a:ea typeface="Verdana" panose="020B0604030504040204" pitchFamily="34" charset="0"/>
              </a:rPr>
              <a:t>P 17 à 20</a:t>
            </a:r>
          </a:p>
        </p:txBody>
      </p:sp>
      <p:sp>
        <p:nvSpPr>
          <p:cNvPr id="10" name="Ellipse 9">
            <a:extLst>
              <a:ext uri="{FF2B5EF4-FFF2-40B4-BE49-F238E27FC236}">
                <a16:creationId xmlns:a16="http://schemas.microsoft.com/office/drawing/2014/main" id="{1D137408-ED88-2F9B-3715-10F44F90116D}"/>
              </a:ext>
            </a:extLst>
          </p:cNvPr>
          <p:cNvSpPr/>
          <p:nvPr/>
        </p:nvSpPr>
        <p:spPr>
          <a:xfrm>
            <a:off x="8114925" y="5333720"/>
            <a:ext cx="807868" cy="8078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Verdana" panose="020B0604030504040204" pitchFamily="34" charset="0"/>
                <a:ea typeface="Verdana" panose="020B0604030504040204" pitchFamily="34" charset="0"/>
              </a:rPr>
              <a:t>P 21 et 22</a:t>
            </a:r>
          </a:p>
        </p:txBody>
      </p:sp>
      <p:sp>
        <p:nvSpPr>
          <p:cNvPr id="11" name="Espace réservé du texte 5">
            <a:extLst>
              <a:ext uri="{FF2B5EF4-FFF2-40B4-BE49-F238E27FC236}">
                <a16:creationId xmlns:a16="http://schemas.microsoft.com/office/drawing/2014/main" id="{0B53643E-C91C-C95E-8BFA-BC27EB88B73B}"/>
              </a:ext>
            </a:extLst>
          </p:cNvPr>
          <p:cNvSpPr txBox="1">
            <a:spLocks/>
          </p:cNvSpPr>
          <p:nvPr/>
        </p:nvSpPr>
        <p:spPr>
          <a:xfrm>
            <a:off x="9635704" y="1981877"/>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buFont typeface="Wingdings" panose="05000000000000000000" pitchFamily="2" charset="2"/>
              <a:buChar char="q"/>
            </a:pPr>
            <a:r>
              <a:rPr lang="fr-FR" sz="4000" dirty="0">
                <a:solidFill>
                  <a:schemeClr val="bg1"/>
                </a:solidFill>
              </a:rPr>
              <a:t>.</a:t>
            </a:r>
          </a:p>
        </p:txBody>
      </p:sp>
      <p:sp>
        <p:nvSpPr>
          <p:cNvPr id="12" name="Espace réservé du texte 5">
            <a:extLst>
              <a:ext uri="{FF2B5EF4-FFF2-40B4-BE49-F238E27FC236}">
                <a16:creationId xmlns:a16="http://schemas.microsoft.com/office/drawing/2014/main" id="{4C4125A6-0165-A597-249B-8096E6BA1F53}"/>
              </a:ext>
            </a:extLst>
          </p:cNvPr>
          <p:cNvSpPr txBox="1">
            <a:spLocks/>
          </p:cNvSpPr>
          <p:nvPr/>
        </p:nvSpPr>
        <p:spPr>
          <a:xfrm>
            <a:off x="9635705" y="3122498"/>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CBF00"/>
              </a:buClr>
              <a:buFont typeface="Wingdings" panose="05000000000000000000" pitchFamily="2" charset="2"/>
              <a:buChar char="q"/>
            </a:pPr>
            <a:r>
              <a:rPr lang="fr-FR" sz="4000" dirty="0">
                <a:solidFill>
                  <a:schemeClr val="bg1"/>
                </a:solidFill>
              </a:rPr>
              <a:t>.</a:t>
            </a:r>
          </a:p>
        </p:txBody>
      </p:sp>
      <p:sp>
        <p:nvSpPr>
          <p:cNvPr id="13" name="Espace réservé du texte 5">
            <a:extLst>
              <a:ext uri="{FF2B5EF4-FFF2-40B4-BE49-F238E27FC236}">
                <a16:creationId xmlns:a16="http://schemas.microsoft.com/office/drawing/2014/main" id="{FABF7235-9F5E-42CF-2F51-5417460074F0}"/>
              </a:ext>
            </a:extLst>
          </p:cNvPr>
          <p:cNvSpPr txBox="1">
            <a:spLocks/>
          </p:cNvSpPr>
          <p:nvPr/>
        </p:nvSpPr>
        <p:spPr>
          <a:xfrm>
            <a:off x="9635705" y="4260810"/>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q"/>
            </a:pPr>
            <a:r>
              <a:rPr lang="fr-FR" sz="4000" dirty="0">
                <a:solidFill>
                  <a:schemeClr val="bg1"/>
                </a:solidFill>
              </a:rPr>
              <a:t>.</a:t>
            </a:r>
          </a:p>
        </p:txBody>
      </p:sp>
      <p:sp>
        <p:nvSpPr>
          <p:cNvPr id="14" name="Espace réservé du texte 5">
            <a:extLst>
              <a:ext uri="{FF2B5EF4-FFF2-40B4-BE49-F238E27FC236}">
                <a16:creationId xmlns:a16="http://schemas.microsoft.com/office/drawing/2014/main" id="{CF57703E-207C-81EB-8960-D040786A9672}"/>
              </a:ext>
            </a:extLst>
          </p:cNvPr>
          <p:cNvSpPr txBox="1">
            <a:spLocks/>
          </p:cNvSpPr>
          <p:nvPr/>
        </p:nvSpPr>
        <p:spPr>
          <a:xfrm>
            <a:off x="9635704" y="5442700"/>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q"/>
            </a:pPr>
            <a:r>
              <a:rPr lang="fr-FR" sz="4000" dirty="0">
                <a:solidFill>
                  <a:schemeClr val="bg1"/>
                </a:solidFill>
              </a:rPr>
              <a:t>.</a:t>
            </a:r>
          </a:p>
        </p:txBody>
      </p:sp>
      <p:sp>
        <p:nvSpPr>
          <p:cNvPr id="15" name="Espace réservé du texte 2">
            <a:extLst>
              <a:ext uri="{FF2B5EF4-FFF2-40B4-BE49-F238E27FC236}">
                <a16:creationId xmlns:a16="http://schemas.microsoft.com/office/drawing/2014/main" id="{07326074-E799-4F6E-1636-B4754C8AAD41}"/>
              </a:ext>
            </a:extLst>
          </p:cNvPr>
          <p:cNvSpPr txBox="1">
            <a:spLocks/>
          </p:cNvSpPr>
          <p:nvPr/>
        </p:nvSpPr>
        <p:spPr>
          <a:xfrm>
            <a:off x="8097670" y="1256874"/>
            <a:ext cx="899681" cy="55343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fr-FR" sz="1600" b="1" dirty="0">
                <a:latin typeface="Verdana" panose="020B0604030504040204" pitchFamily="34" charset="0"/>
                <a:ea typeface="Verdana" panose="020B0604030504040204" pitchFamily="34" charset="0"/>
              </a:rPr>
              <a:t>Pages 	</a:t>
            </a:r>
          </a:p>
        </p:txBody>
      </p:sp>
      <p:sp>
        <p:nvSpPr>
          <p:cNvPr id="16" name="Espace réservé du texte 2">
            <a:extLst>
              <a:ext uri="{FF2B5EF4-FFF2-40B4-BE49-F238E27FC236}">
                <a16:creationId xmlns:a16="http://schemas.microsoft.com/office/drawing/2014/main" id="{DDD1DE04-DF51-39E9-E5B6-6672EC16D824}"/>
              </a:ext>
            </a:extLst>
          </p:cNvPr>
          <p:cNvSpPr txBox="1">
            <a:spLocks/>
          </p:cNvSpPr>
          <p:nvPr/>
        </p:nvSpPr>
        <p:spPr>
          <a:xfrm>
            <a:off x="8997351" y="1256486"/>
            <a:ext cx="1923691" cy="55343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Wingdings" panose="05000000000000000000" pitchFamily="2" charset="2"/>
              <a:buNone/>
            </a:pPr>
            <a:r>
              <a:rPr lang="fr-FR" sz="1600" b="1" dirty="0">
                <a:latin typeface="Verdana" panose="020B0604030504040204" pitchFamily="34" charset="0"/>
                <a:ea typeface="Verdana" panose="020B0604030504040204" pitchFamily="34" charset="0"/>
              </a:rPr>
              <a:t>Fait ! </a:t>
            </a:r>
          </a:p>
          <a:p>
            <a:pPr marL="0" indent="0" algn="ctr">
              <a:lnSpc>
                <a:spcPct val="100000"/>
              </a:lnSpc>
              <a:spcBef>
                <a:spcPts val="0"/>
              </a:spcBef>
              <a:buFont typeface="Wingdings" panose="05000000000000000000" pitchFamily="2" charset="2"/>
              <a:buNone/>
            </a:pPr>
            <a:r>
              <a:rPr lang="fr-FR" sz="1600" b="1" dirty="0">
                <a:latin typeface="Verdana" panose="020B0604030504040204" pitchFamily="34" charset="0"/>
                <a:ea typeface="Verdana" panose="020B0604030504040204" pitchFamily="34" charset="0"/>
              </a:rPr>
              <a:t>(coche la case)</a:t>
            </a:r>
          </a:p>
        </p:txBody>
      </p:sp>
      <p:sp>
        <p:nvSpPr>
          <p:cNvPr id="18" name="ZoneTexte 17">
            <a:extLst>
              <a:ext uri="{FF2B5EF4-FFF2-40B4-BE49-F238E27FC236}">
                <a16:creationId xmlns:a16="http://schemas.microsoft.com/office/drawing/2014/main" id="{C640DCD1-4E68-D29B-D881-36D4EC4A672F}"/>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89453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00594"/>
            <a:ext cx="10462678" cy="701675"/>
          </a:xfrm>
        </p:spPr>
        <p:txBody>
          <a:bodyPr>
            <a:normAutofit/>
          </a:bodyPr>
          <a:lstStyle/>
          <a:p>
            <a:r>
              <a:rPr lang="fr-FR" sz="2200" dirty="0"/>
              <a:t>Module 1 - La découverte de la structure d’accueil et ses métiers</a:t>
            </a:r>
          </a:p>
        </p:txBody>
      </p:sp>
      <p:sp>
        <p:nvSpPr>
          <p:cNvPr id="6" name="Espace réservé du texte 2">
            <a:extLst>
              <a:ext uri="{FF2B5EF4-FFF2-40B4-BE49-F238E27FC236}">
                <a16:creationId xmlns:a16="http://schemas.microsoft.com/office/drawing/2014/main" id="{C17BEB80-4459-3BA8-2C4A-E55E4FF949F7}"/>
              </a:ext>
            </a:extLst>
          </p:cNvPr>
          <p:cNvSpPr txBox="1">
            <a:spLocks/>
          </p:cNvSpPr>
          <p:nvPr/>
        </p:nvSpPr>
        <p:spPr>
          <a:xfrm>
            <a:off x="1181454" y="1099595"/>
            <a:ext cx="11010546" cy="17130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solidFill>
                  <a:schemeClr val="tx2"/>
                </a:solidFill>
                <a:latin typeface="Verdana" panose="020B0604030504040204" pitchFamily="34" charset="0"/>
                <a:ea typeface="Verdana" panose="020B0604030504040204" pitchFamily="34" charset="0"/>
              </a:rPr>
              <a:t>Ce module se découpe en plusieurs séquences : </a:t>
            </a:r>
          </a:p>
          <a:p>
            <a:pPr marL="342900" indent="-342900">
              <a:buFont typeface="+mj-lt"/>
              <a:buAutoNum type="arabicPeriod"/>
            </a:pPr>
            <a:r>
              <a:rPr lang="fr-FR" sz="1400" b="0" dirty="0">
                <a:solidFill>
                  <a:schemeClr val="tx2"/>
                </a:solidFill>
                <a:latin typeface="Verdana" panose="020B0604030504040204" pitchFamily="34" charset="0"/>
                <a:ea typeface="Verdana" panose="020B0604030504040204" pitchFamily="34" charset="0"/>
              </a:rPr>
              <a:t>La découverte de la structure et son organisation – Fiche identité et 1 mémo « ce que j’ai appris sur l’entreprise » </a:t>
            </a:r>
          </a:p>
          <a:p>
            <a:pPr marL="342900" indent="-342900">
              <a:buFont typeface="+mj-lt"/>
              <a:buAutoNum type="arabicPeriod"/>
            </a:pPr>
            <a:r>
              <a:rPr lang="fr-FR" sz="1400" b="0" dirty="0">
                <a:solidFill>
                  <a:schemeClr val="tx2"/>
                </a:solidFill>
                <a:latin typeface="Verdana" panose="020B0604030504040204" pitchFamily="34" charset="0"/>
                <a:ea typeface="Verdana" panose="020B0604030504040204" pitchFamily="34" charset="0"/>
              </a:rPr>
              <a:t>L’organisation politique – Fiche identité et 1 mémo « ce que j’ai appris sur l’entreprise » </a:t>
            </a:r>
          </a:p>
          <a:p>
            <a:pPr marL="342900" indent="-342900">
              <a:buFont typeface="+mj-lt"/>
              <a:buAutoNum type="arabicPeriod"/>
            </a:pPr>
            <a:r>
              <a:rPr lang="fr-FR" sz="1400" b="0" dirty="0">
                <a:solidFill>
                  <a:schemeClr val="tx2"/>
                </a:solidFill>
                <a:latin typeface="Verdana" panose="020B0604030504040204" pitchFamily="34" charset="0"/>
                <a:ea typeface="Verdana" panose="020B0604030504040204" pitchFamily="34" charset="0"/>
              </a:rPr>
              <a:t>La découverte des métiers – quiz et 1 mémo « ce que j’ai appris sur les métiers » </a:t>
            </a:r>
          </a:p>
          <a:p>
            <a:r>
              <a:rPr lang="fr-FR" sz="1400" b="0" dirty="0">
                <a:solidFill>
                  <a:schemeClr val="tx2"/>
                </a:solidFill>
                <a:latin typeface="Verdana" panose="020B0604030504040204" pitchFamily="34" charset="0"/>
                <a:ea typeface="Verdana" panose="020B0604030504040204" pitchFamily="34" charset="0"/>
              </a:rPr>
              <a:t>Ce module est à compléter à partir des documents ressources transmis par la structure (livret d’accueil, statuts, plaquette de présentation,  organigramme,…) et à partir d’</a:t>
            </a:r>
            <a:r>
              <a:rPr lang="fr-FR" altLang="fr-FR" sz="1400" b="0" dirty="0">
                <a:solidFill>
                  <a:schemeClr val="tx2"/>
                </a:solidFill>
                <a:latin typeface="Verdana" panose="020B0604030504040204" pitchFamily="34" charset="0"/>
                <a:ea typeface="Verdana" panose="020B0604030504040204" pitchFamily="34" charset="0"/>
              </a:rPr>
              <a:t>échanges avec les membres de l’équipe (cf. annexe : trame d’interviews)</a:t>
            </a:r>
            <a:endParaRPr lang="fr-FR" sz="1400" b="0" dirty="0">
              <a:solidFill>
                <a:schemeClr val="tx2"/>
              </a:solidFill>
              <a:latin typeface="Verdana" panose="020B0604030504040204" pitchFamily="34" charset="0"/>
              <a:ea typeface="Verdana" panose="020B0604030504040204" pitchFamily="34" charset="0"/>
            </a:endParaRPr>
          </a:p>
        </p:txBody>
      </p:sp>
      <p:sp>
        <p:nvSpPr>
          <p:cNvPr id="2" name="ZoneTexte 1">
            <a:extLst>
              <a:ext uri="{FF2B5EF4-FFF2-40B4-BE49-F238E27FC236}">
                <a16:creationId xmlns:a16="http://schemas.microsoft.com/office/drawing/2014/main" id="{CAA30C95-4DC4-0D2C-7381-682DC4248586}"/>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5</a:t>
            </a:r>
          </a:p>
        </p:txBody>
      </p:sp>
      <p:sp>
        <p:nvSpPr>
          <p:cNvPr id="5" name="Rectangle : avec coins arrondis en diagonale 4">
            <a:extLst>
              <a:ext uri="{FF2B5EF4-FFF2-40B4-BE49-F238E27FC236}">
                <a16:creationId xmlns:a16="http://schemas.microsoft.com/office/drawing/2014/main" id="{90275A39-A61C-6382-CC60-D4689997DC8D}"/>
              </a:ext>
            </a:extLst>
          </p:cNvPr>
          <p:cNvSpPr/>
          <p:nvPr/>
        </p:nvSpPr>
        <p:spPr>
          <a:xfrm>
            <a:off x="604557" y="3102764"/>
            <a:ext cx="5416618" cy="553434"/>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Verdana" panose="020B0604030504040204" pitchFamily="34" charset="0"/>
                <a:ea typeface="Verdana" panose="020B0604030504040204" pitchFamily="34" charset="0"/>
              </a:rPr>
              <a:t>Ce que j’ai appris et que je vais retenir sur l’entreprise</a:t>
            </a:r>
          </a:p>
          <a:p>
            <a:pPr algn="ctr"/>
            <a:r>
              <a:rPr lang="fr-FR" sz="900" i="1" dirty="0">
                <a:latin typeface="Verdana" panose="020B0604030504040204" pitchFamily="34" charset="0"/>
                <a:ea typeface="Verdana" panose="020B0604030504040204" pitchFamily="34" charset="0"/>
              </a:rPr>
              <a:t>(à remplir à la fin du module)</a:t>
            </a:r>
          </a:p>
        </p:txBody>
      </p:sp>
      <p:sp>
        <p:nvSpPr>
          <p:cNvPr id="8" name="Rectangle : avec coins arrondis en diagonale 7">
            <a:extLst>
              <a:ext uri="{FF2B5EF4-FFF2-40B4-BE49-F238E27FC236}">
                <a16:creationId xmlns:a16="http://schemas.microsoft.com/office/drawing/2014/main" id="{C7BC927B-059D-A74A-18A1-1A35440E77C5}"/>
              </a:ext>
            </a:extLst>
          </p:cNvPr>
          <p:cNvSpPr/>
          <p:nvPr/>
        </p:nvSpPr>
        <p:spPr>
          <a:xfrm>
            <a:off x="6476331" y="3091192"/>
            <a:ext cx="5416617" cy="553435"/>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Verdana" panose="020B0604030504040204" pitchFamily="34" charset="0"/>
                <a:ea typeface="Verdana" panose="020B0604030504040204" pitchFamily="34" charset="0"/>
              </a:rPr>
              <a:t>Ce que j’ai appris et que je vais retenir sur les métiers</a:t>
            </a:r>
          </a:p>
          <a:p>
            <a:pPr algn="ctr"/>
            <a:r>
              <a:rPr lang="fr-FR" sz="900" i="1" dirty="0">
                <a:latin typeface="Verdana" panose="020B0604030504040204" pitchFamily="34" charset="0"/>
                <a:ea typeface="Verdana" panose="020B0604030504040204" pitchFamily="34" charset="0"/>
              </a:rPr>
              <a:t>(à remplir à la fin du module)</a:t>
            </a:r>
          </a:p>
        </p:txBody>
      </p:sp>
      <p:sp>
        <p:nvSpPr>
          <p:cNvPr id="9" name="Rectangle 8">
            <a:extLst>
              <a:ext uri="{FF2B5EF4-FFF2-40B4-BE49-F238E27FC236}">
                <a16:creationId xmlns:a16="http://schemas.microsoft.com/office/drawing/2014/main" id="{88902519-D681-BC42-23A8-F73BC54A0B50}"/>
              </a:ext>
            </a:extLst>
          </p:cNvPr>
          <p:cNvSpPr/>
          <p:nvPr/>
        </p:nvSpPr>
        <p:spPr>
          <a:xfrm>
            <a:off x="604557" y="3761772"/>
            <a:ext cx="5416618" cy="305724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7915EB5-C4A7-1F28-38C4-BB6EBCD667C6}"/>
              </a:ext>
            </a:extLst>
          </p:cNvPr>
          <p:cNvSpPr/>
          <p:nvPr/>
        </p:nvSpPr>
        <p:spPr>
          <a:xfrm>
            <a:off x="6476331" y="3750197"/>
            <a:ext cx="5416618" cy="3068817"/>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211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C33B2FC-5F0A-3114-99AD-B7941D4EED12}"/>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6</a:t>
            </a:r>
          </a:p>
        </p:txBody>
      </p:sp>
      <p:sp>
        <p:nvSpPr>
          <p:cNvPr id="8" name="Espace réservé du texte 13">
            <a:extLst>
              <a:ext uri="{FF2B5EF4-FFF2-40B4-BE49-F238E27FC236}">
                <a16:creationId xmlns:a16="http://schemas.microsoft.com/office/drawing/2014/main" id="{94794554-B555-88B4-4949-BA2AED0A33DE}"/>
              </a:ext>
            </a:extLst>
          </p:cNvPr>
          <p:cNvSpPr txBox="1">
            <a:spLocks/>
          </p:cNvSpPr>
          <p:nvPr/>
        </p:nvSpPr>
        <p:spPr>
          <a:xfrm>
            <a:off x="6491335" y="223285"/>
            <a:ext cx="5576619"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1 – Découverte de la structure d’accueil et ses métiers</a:t>
            </a:r>
          </a:p>
        </p:txBody>
      </p:sp>
      <p:sp>
        <p:nvSpPr>
          <p:cNvPr id="3" name="ZoneTexte 2">
            <a:extLst>
              <a:ext uri="{FF2B5EF4-FFF2-40B4-BE49-F238E27FC236}">
                <a16:creationId xmlns:a16="http://schemas.microsoft.com/office/drawing/2014/main" id="{532090F6-AB5A-439B-60B5-257EF45CABB0}"/>
              </a:ext>
            </a:extLst>
          </p:cNvPr>
          <p:cNvSpPr txBox="1"/>
          <p:nvPr/>
        </p:nvSpPr>
        <p:spPr>
          <a:xfrm>
            <a:off x="1364262" y="592617"/>
            <a:ext cx="8442211" cy="338554"/>
          </a:xfrm>
          <a:prstGeom prst="rect">
            <a:avLst/>
          </a:prstGeom>
          <a:solidFill>
            <a:schemeClr val="accent4"/>
          </a:solidFill>
        </p:spPr>
        <p:txBody>
          <a:bodyPr wrap="square" rtlCol="0">
            <a:spAutoFit/>
          </a:bodyPr>
          <a:lstStyle/>
          <a:p>
            <a:r>
              <a:rPr lang="fr-FR" sz="1600" b="1" i="0" u="none" strike="noStrike" kern="1200" baseline="0" dirty="0">
                <a:solidFill>
                  <a:schemeClr val="bg1"/>
                </a:solidFill>
                <a:latin typeface="Verdana" panose="020B0604030504040204" pitchFamily="34" charset="0"/>
                <a:ea typeface="Verdana" panose="020B0604030504040204" pitchFamily="34" charset="0"/>
              </a:rPr>
              <a:t>1. Découverte </a:t>
            </a:r>
            <a:r>
              <a:rPr lang="fr-FR" sz="1600" b="1" dirty="0">
                <a:solidFill>
                  <a:schemeClr val="bg1"/>
                </a:solidFill>
                <a:latin typeface="Verdana" panose="020B0604030504040204" pitchFamily="34" charset="0"/>
                <a:ea typeface="Verdana" panose="020B0604030504040204" pitchFamily="34" charset="0"/>
              </a:rPr>
              <a:t>de la structure et de son organisation – Fiche identité</a:t>
            </a:r>
            <a:endParaRPr lang="fr-FR" sz="1600" b="1" i="0" u="none" strike="noStrike" kern="1200" baseline="0" dirty="0">
              <a:solidFill>
                <a:schemeClr val="bg1"/>
              </a:solidFill>
              <a:latin typeface="Verdana" panose="020B0604030504040204" pitchFamily="34" charset="0"/>
              <a:ea typeface="Verdana" panose="020B0604030504040204" pitchFamily="34" charset="0"/>
            </a:endParaRPr>
          </a:p>
        </p:txBody>
      </p:sp>
      <p:sp>
        <p:nvSpPr>
          <p:cNvPr id="6" name="Espace réservé du texte 14">
            <a:extLst>
              <a:ext uri="{FF2B5EF4-FFF2-40B4-BE49-F238E27FC236}">
                <a16:creationId xmlns:a16="http://schemas.microsoft.com/office/drawing/2014/main" id="{11690501-7C60-4756-A896-DFAB98DE53A1}"/>
              </a:ext>
            </a:extLst>
          </p:cNvPr>
          <p:cNvSpPr txBox="1">
            <a:spLocks/>
          </p:cNvSpPr>
          <p:nvPr/>
        </p:nvSpPr>
        <p:spPr>
          <a:xfrm>
            <a:off x="477023" y="1400538"/>
            <a:ext cx="11556826" cy="526768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Le nom de la structure :</a:t>
            </a:r>
          </a:p>
          <a:p>
            <a:pPr>
              <a:spcBef>
                <a:spcPts val="0"/>
              </a:spcBef>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Son adresse :</a:t>
            </a:r>
          </a:p>
          <a:p>
            <a:pPr>
              <a:spcBef>
                <a:spcPts val="0"/>
              </a:spcBef>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Son site internet : 	</a:t>
            </a:r>
          </a:p>
          <a:p>
            <a:pPr marL="0" indent="0">
              <a:spcBef>
                <a:spcPts val="0"/>
              </a:spcBef>
              <a:buNone/>
              <a:defRPr/>
            </a:pPr>
            <a:r>
              <a:rPr lang="fr-FR" altLang="fr-FR" sz="1700" dirty="0">
                <a:solidFill>
                  <a:schemeClr val="tx2"/>
                </a:solidFill>
                <a:latin typeface="Verdana" panose="020B0604030504040204" pitchFamily="34" charset="0"/>
                <a:ea typeface="Verdana" panose="020B0604030504040204" pitchFamily="34" charset="0"/>
              </a:rPr>
              <a:t>							</a:t>
            </a: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Son statut :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Mutuelle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Association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Coopérative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Fondation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altLang="fr-FR" sz="1700" dirty="0">
                <a:solidFill>
                  <a:schemeClr val="tx2"/>
                </a:solidFill>
                <a:latin typeface="Verdana" panose="020B0604030504040204" pitchFamily="34" charset="0"/>
                <a:ea typeface="Verdana" panose="020B0604030504040204" pitchFamily="34" charset="0"/>
              </a:rPr>
              <a:t> Autre</a:t>
            </a:r>
          </a:p>
          <a:p>
            <a:pPr>
              <a:spcBef>
                <a:spcPts val="0"/>
              </a:spcBef>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La structure est-elle présente au niveau :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local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Départemental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Régional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dirty="0">
                <a:solidFill>
                  <a:schemeClr val="tx2"/>
                </a:solidFill>
                <a:latin typeface="Verdana" panose="020B0604030504040204" pitchFamily="34" charset="0"/>
                <a:ea typeface="Verdana" panose="020B0604030504040204" pitchFamily="34" charset="0"/>
              </a:rPr>
              <a:t>National</a:t>
            </a:r>
          </a:p>
          <a:p>
            <a:pPr>
              <a:spcBef>
                <a:spcPts val="0"/>
              </a:spcBef>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Sa date de création :</a:t>
            </a:r>
          </a:p>
          <a:p>
            <a:pPr>
              <a:spcBef>
                <a:spcPts val="0"/>
              </a:spcBef>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Quelles sont les activités principales de l’entreprise :</a:t>
            </a:r>
          </a:p>
          <a:p>
            <a:pPr>
              <a:spcBef>
                <a:spcPts val="0"/>
              </a:spcBef>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Combien de personnels travaillent dans l’entreprise ou sur le site où j’effectue le stage :</a:t>
            </a:r>
          </a:p>
          <a:p>
            <a:pPr marL="0" indent="0">
              <a:spcBef>
                <a:spcPts val="0"/>
              </a:spcBef>
              <a:buFont typeface="Wingdings" panose="05000000000000000000" pitchFamily="2" charset="2"/>
              <a:buNone/>
              <a:defRPr/>
            </a:pPr>
            <a:r>
              <a:rPr lang="fr-FR" altLang="fr-FR" sz="1700" dirty="0">
                <a:solidFill>
                  <a:schemeClr val="tx2"/>
                </a:solidFill>
                <a:latin typeface="Verdana" panose="020B0604030504040204" pitchFamily="34" charset="0"/>
                <a:ea typeface="Verdana" panose="020B0604030504040204" pitchFamily="34" charset="0"/>
              </a:rPr>
              <a:t>    Nombre de femmes  : 		    Nombre d’hommes :</a:t>
            </a:r>
          </a:p>
          <a:p>
            <a:pPr marL="0" indent="0">
              <a:spcBef>
                <a:spcPts val="0"/>
              </a:spcBef>
              <a:buFont typeface="Wingdings" panose="05000000000000000000" pitchFamily="2" charset="2"/>
              <a:buNone/>
              <a:defRPr/>
            </a:pPr>
            <a:endParaRPr lang="fr-FR" altLang="fr-FR" sz="1700" dirty="0">
              <a:solidFill>
                <a:schemeClr val="tx2"/>
              </a:solidFill>
              <a:latin typeface="Verdana" panose="020B0604030504040204" pitchFamily="34" charset="0"/>
              <a:ea typeface="Verdana" panose="020B0604030504040204" pitchFamily="34" charset="0"/>
            </a:endParaRPr>
          </a:p>
          <a:p>
            <a:pPr>
              <a:spcBef>
                <a:spcPts val="0"/>
              </a:spcBef>
              <a:defRPr/>
            </a:pPr>
            <a:r>
              <a:rPr lang="fr-FR" altLang="fr-FR" sz="1700" dirty="0">
                <a:solidFill>
                  <a:schemeClr val="tx2"/>
                </a:solidFill>
                <a:latin typeface="Verdana" panose="020B0604030504040204" pitchFamily="34" charset="0"/>
                <a:ea typeface="Verdana" panose="020B0604030504040204" pitchFamily="34" charset="0"/>
              </a:rPr>
              <a:t>Qui dirige l’entreprise ou est responsable du site où j’effectue le stage :</a:t>
            </a:r>
            <a:endParaRPr lang="fr-FR" altLang="fr-FR" sz="1700" dirty="0">
              <a:solidFill>
                <a:schemeClr val="tx2"/>
              </a:solidFill>
            </a:endParaRPr>
          </a:p>
          <a:p>
            <a:pPr>
              <a:defRPr/>
            </a:pPr>
            <a:endParaRPr lang="fr-FR" sz="1700" dirty="0">
              <a:solidFill>
                <a:schemeClr val="tx2"/>
              </a:solidFill>
            </a:endParaRPr>
          </a:p>
        </p:txBody>
      </p:sp>
    </p:spTree>
    <p:extLst>
      <p:ext uri="{BB962C8B-B14F-4D97-AF65-F5344CB8AC3E}">
        <p14:creationId xmlns:p14="http://schemas.microsoft.com/office/powerpoint/2010/main" val="348906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466391" y="1350335"/>
            <a:ext cx="11388911" cy="5339831"/>
          </a:xfrm>
        </p:spPr>
        <p:txBody>
          <a:bodyPr/>
          <a:lstStyle/>
          <a:p>
            <a:pPr>
              <a:lnSpc>
                <a:spcPct val="100000"/>
              </a:lnSpc>
              <a:spcBef>
                <a:spcPts val="0"/>
              </a:spcBef>
              <a:defRPr/>
            </a:pPr>
            <a:r>
              <a:rPr lang="fr-FR" altLang="fr-FR" sz="1700" b="0" dirty="0"/>
              <a:t>Combien d’élu.es composent les instances de gouvernance (lieux où sont prises les décisions):</a:t>
            </a:r>
          </a:p>
          <a:p>
            <a:pPr marL="0" indent="0">
              <a:lnSpc>
                <a:spcPct val="100000"/>
              </a:lnSpc>
              <a:spcBef>
                <a:spcPts val="0"/>
              </a:spcBef>
              <a:buNone/>
              <a:defRPr/>
            </a:pPr>
            <a:r>
              <a:rPr lang="fr-FR" altLang="fr-FR" sz="1700" b="0" dirty="0"/>
              <a:t>    Bureau :		Conseil d’administration (CA) :</a:t>
            </a:r>
          </a:p>
          <a:p>
            <a:pPr marL="0" indent="0">
              <a:lnSpc>
                <a:spcPct val="100000"/>
              </a:lnSpc>
              <a:spcBef>
                <a:spcPts val="0"/>
              </a:spcBef>
              <a:buNone/>
              <a:defRPr/>
            </a:pPr>
            <a:endParaRPr lang="fr-FR" altLang="fr-FR" sz="1700" b="0" dirty="0"/>
          </a:p>
          <a:p>
            <a:pPr>
              <a:lnSpc>
                <a:spcPct val="100000"/>
              </a:lnSpc>
              <a:spcBef>
                <a:spcPts val="0"/>
              </a:spcBef>
              <a:defRPr/>
            </a:pPr>
            <a:r>
              <a:rPr lang="fr-FR" altLang="fr-FR" sz="1700" b="0" dirty="0"/>
              <a:t>Pour combien de temps sont-ils/elles élu.es ? :</a:t>
            </a:r>
          </a:p>
          <a:p>
            <a:pPr>
              <a:lnSpc>
                <a:spcPct val="100000"/>
              </a:lnSpc>
              <a:spcBef>
                <a:spcPts val="0"/>
              </a:spcBef>
              <a:defRPr/>
            </a:pPr>
            <a:endParaRPr lang="fr-FR" altLang="fr-FR" sz="1700" b="0" dirty="0"/>
          </a:p>
          <a:p>
            <a:pPr>
              <a:lnSpc>
                <a:spcPct val="100000"/>
              </a:lnSpc>
              <a:spcBef>
                <a:spcPts val="0"/>
              </a:spcBef>
              <a:defRPr/>
            </a:pPr>
            <a:r>
              <a:rPr lang="fr-FR" altLang="fr-FR" sz="1700" b="0" dirty="0"/>
              <a:t>Au sein du CA, préciser le nombre de femmes  :             Le nombre d’hommes :</a:t>
            </a:r>
          </a:p>
          <a:p>
            <a:pPr>
              <a:lnSpc>
                <a:spcPct val="100000"/>
              </a:lnSpc>
              <a:spcBef>
                <a:spcPts val="0"/>
              </a:spcBef>
              <a:defRPr/>
            </a:pPr>
            <a:r>
              <a:rPr lang="fr-FR" altLang="fr-FR" sz="1700" b="0" dirty="0"/>
              <a:t>Au sein du bureau, préciser le nombre de femmes  :             Le nombre d’hommes :</a:t>
            </a:r>
          </a:p>
          <a:p>
            <a:pPr>
              <a:lnSpc>
                <a:spcPct val="100000"/>
              </a:lnSpc>
              <a:spcBef>
                <a:spcPts val="0"/>
              </a:spcBef>
              <a:defRPr/>
            </a:pPr>
            <a:endParaRPr lang="fr-FR" altLang="fr-FR" sz="1700" b="0" dirty="0"/>
          </a:p>
          <a:p>
            <a:pPr>
              <a:lnSpc>
                <a:spcPct val="100000"/>
              </a:lnSpc>
              <a:spcBef>
                <a:spcPts val="0"/>
              </a:spcBef>
              <a:defRPr/>
            </a:pPr>
            <a:r>
              <a:rPr lang="fr-FR" altLang="fr-FR" sz="1700" b="0" dirty="0"/>
              <a:t>Qui préside la structure où j’effectue le stage :</a:t>
            </a:r>
          </a:p>
          <a:p>
            <a:pPr>
              <a:lnSpc>
                <a:spcPct val="100000"/>
              </a:lnSpc>
              <a:spcBef>
                <a:spcPts val="0"/>
              </a:spcBef>
              <a:defRPr/>
            </a:pPr>
            <a:endParaRPr lang="fr-FR" altLang="fr-FR" sz="1700" b="0" dirty="0"/>
          </a:p>
          <a:p>
            <a:pPr>
              <a:lnSpc>
                <a:spcPct val="100000"/>
              </a:lnSpc>
              <a:spcBef>
                <a:spcPts val="0"/>
              </a:spcBef>
              <a:defRPr/>
            </a:pPr>
            <a:r>
              <a:rPr lang="fr-FR" altLang="fr-FR" sz="1700" b="0" dirty="0"/>
              <a:t>Les principales activités ou les principaux rôles des membres du bureau :</a:t>
            </a:r>
          </a:p>
          <a:p>
            <a:pPr>
              <a:lnSpc>
                <a:spcPct val="100000"/>
              </a:lnSpc>
              <a:spcBef>
                <a:spcPts val="0"/>
              </a:spcBef>
              <a:defRPr/>
            </a:pPr>
            <a:endParaRPr lang="fr-FR" altLang="fr-FR" sz="1700" b="0" dirty="0"/>
          </a:p>
          <a:p>
            <a:pPr>
              <a:lnSpc>
                <a:spcPct val="100000"/>
              </a:lnSpc>
              <a:spcBef>
                <a:spcPts val="0"/>
              </a:spcBef>
              <a:defRPr/>
            </a:pPr>
            <a:endParaRPr lang="fr-FR" altLang="fr-FR" sz="1700" b="0" dirty="0"/>
          </a:p>
          <a:p>
            <a:pPr>
              <a:lnSpc>
                <a:spcPct val="100000"/>
              </a:lnSpc>
              <a:spcBef>
                <a:spcPts val="0"/>
              </a:spcBef>
              <a:defRPr/>
            </a:pPr>
            <a:r>
              <a:rPr lang="fr-FR" altLang="fr-FR" sz="1700" b="0" dirty="0"/>
              <a:t>Le nombre d’adhérent.es (ou de sociétaires ou de coopérateurs) de la structure où j’effectue le stage :</a:t>
            </a:r>
          </a:p>
          <a:p>
            <a:pPr>
              <a:lnSpc>
                <a:spcPct val="100000"/>
              </a:lnSpc>
              <a:spcBef>
                <a:spcPts val="0"/>
              </a:spcBef>
              <a:defRPr/>
            </a:pPr>
            <a:endParaRPr lang="fr-FR" altLang="fr-FR" sz="1700" b="0" dirty="0"/>
          </a:p>
          <a:p>
            <a:pPr>
              <a:spcBef>
                <a:spcPts val="0"/>
              </a:spcBef>
              <a:defRPr/>
            </a:pPr>
            <a:r>
              <a:rPr lang="fr-FR" altLang="fr-FR" sz="1700" b="0" dirty="0"/>
              <a:t>Quelles typologies de structures composent ses adhérents ? </a:t>
            </a:r>
          </a:p>
          <a:p>
            <a:pPr marL="0" indent="0">
              <a:spcBef>
                <a:spcPts val="0"/>
              </a:spcBef>
              <a:buFont typeface="Wingdings" panose="05000000000000000000" pitchFamily="2" charset="2"/>
              <a:buNone/>
              <a:defRPr/>
            </a:pP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b="0" dirty="0"/>
              <a:t>Mutuelle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b="0" dirty="0"/>
              <a:t>Association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b="0" dirty="0"/>
              <a:t>Coopérative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b="0" dirty="0"/>
              <a:t>Fondation   </a:t>
            </a:r>
            <a:r>
              <a:rPr lang="fr-FR" sz="1700" dirty="0">
                <a:solidFill>
                  <a:schemeClr val="tx2"/>
                </a:solidFill>
                <a:latin typeface="Wingdings" panose="05000000000000000000" pitchFamily="2" charset="2"/>
                <a:ea typeface="Calibri" panose="020F0502020204030204" pitchFamily="34" charset="0"/>
                <a:cs typeface="Times New Roman" panose="02020603050405020304" pitchFamily="18" charset="0"/>
              </a:rPr>
              <a:t>r</a:t>
            </a:r>
            <a:r>
              <a:rPr lang="fr-FR" sz="1700" dirty="0">
                <a:solidFill>
                  <a:schemeClr val="tx2"/>
                </a:solidFill>
                <a:cs typeface="Times New Roman" panose="02020603050405020304" pitchFamily="18" charset="0"/>
              </a:rPr>
              <a:t> </a:t>
            </a:r>
            <a:r>
              <a:rPr lang="fr-FR" altLang="fr-FR" sz="1700" b="0" dirty="0"/>
              <a:t>Autres, préciser :</a:t>
            </a:r>
          </a:p>
          <a:p>
            <a:pPr marL="0" indent="0">
              <a:spcBef>
                <a:spcPts val="0"/>
              </a:spcBef>
              <a:buFont typeface="Wingdings" panose="05000000000000000000" pitchFamily="2" charset="2"/>
              <a:buNone/>
              <a:defRPr/>
            </a:pPr>
            <a:endParaRPr lang="fr-FR" altLang="fr-FR" sz="1700" dirty="0"/>
          </a:p>
          <a:p>
            <a:pPr marL="0" indent="0">
              <a:spcBef>
                <a:spcPts val="0"/>
              </a:spcBef>
              <a:buFont typeface="Wingdings" panose="05000000000000000000" pitchFamily="2" charset="2"/>
              <a:buNone/>
              <a:defRPr/>
            </a:pPr>
            <a:endParaRPr lang="fr-FR" altLang="fr-FR" sz="1700" dirty="0"/>
          </a:p>
          <a:p>
            <a:pPr marL="0" indent="0">
              <a:spcBef>
                <a:spcPts val="0"/>
              </a:spcBef>
              <a:buFont typeface="Wingdings" panose="05000000000000000000" pitchFamily="2" charset="2"/>
              <a:buNone/>
              <a:defRPr/>
            </a:pPr>
            <a:endParaRPr lang="fr-FR" altLang="fr-FR" sz="1700" dirty="0"/>
          </a:p>
          <a:p>
            <a:pPr marL="0" indent="0">
              <a:spcBef>
                <a:spcPts val="0"/>
              </a:spcBef>
              <a:buFont typeface="Wingdings" panose="05000000000000000000" pitchFamily="2" charset="2"/>
              <a:buNone/>
              <a:defRPr/>
            </a:pPr>
            <a:endParaRPr lang="fr-FR" altLang="fr-FR" sz="1700" dirty="0"/>
          </a:p>
          <a:p>
            <a:pPr>
              <a:defRPr/>
            </a:pPr>
            <a:endParaRPr lang="fr-FR" sz="1700" dirty="0"/>
          </a:p>
          <a:p>
            <a:pPr>
              <a:lnSpc>
                <a:spcPct val="100000"/>
              </a:lnSpc>
              <a:spcBef>
                <a:spcPts val="0"/>
              </a:spcBef>
              <a:defRPr/>
            </a:pPr>
            <a:endParaRPr lang="fr-FR" altLang="fr-FR" sz="1700" dirty="0"/>
          </a:p>
          <a:p>
            <a:pPr>
              <a:lnSpc>
                <a:spcPct val="100000"/>
              </a:lnSpc>
              <a:spcBef>
                <a:spcPts val="0"/>
              </a:spcBef>
              <a:defRPr/>
            </a:pPr>
            <a:endParaRPr lang="fr-FR" altLang="fr-FR" sz="1700" dirty="0"/>
          </a:p>
          <a:p>
            <a:pPr>
              <a:lnSpc>
                <a:spcPct val="100000"/>
              </a:lnSpc>
              <a:spcBef>
                <a:spcPts val="0"/>
              </a:spcBef>
              <a:defRPr/>
            </a:pPr>
            <a:endParaRPr lang="fr-FR" sz="1700" dirty="0"/>
          </a:p>
        </p:txBody>
      </p:sp>
      <p:sp>
        <p:nvSpPr>
          <p:cNvPr id="7" name="ZoneTexte 6">
            <a:extLst>
              <a:ext uri="{FF2B5EF4-FFF2-40B4-BE49-F238E27FC236}">
                <a16:creationId xmlns:a16="http://schemas.microsoft.com/office/drawing/2014/main" id="{0BCF4C20-8439-C1B3-F18F-62F9E9A0FAD9}"/>
              </a:ext>
            </a:extLst>
          </p:cNvPr>
          <p:cNvSpPr txBox="1"/>
          <p:nvPr/>
        </p:nvSpPr>
        <p:spPr>
          <a:xfrm>
            <a:off x="1358120" y="592617"/>
            <a:ext cx="5443896" cy="338554"/>
          </a:xfrm>
          <a:prstGeom prst="rect">
            <a:avLst/>
          </a:prstGeom>
          <a:solidFill>
            <a:schemeClr val="accent4"/>
          </a:solidFill>
        </p:spPr>
        <p:txBody>
          <a:bodyPr wrap="square" rtlCol="0">
            <a:spAutoFit/>
          </a:bodyPr>
          <a:lstStyle/>
          <a:p>
            <a:r>
              <a:rPr lang="fr-FR" sz="1600" b="1" dirty="0">
                <a:solidFill>
                  <a:schemeClr val="bg1"/>
                </a:solidFill>
                <a:latin typeface="Verdana" panose="020B0604030504040204" pitchFamily="34" charset="0"/>
                <a:ea typeface="Verdana" panose="020B0604030504040204" pitchFamily="34" charset="0"/>
              </a:rPr>
              <a:t>2</a:t>
            </a:r>
            <a:r>
              <a:rPr lang="fr-FR" sz="1600" b="1" i="0" u="none" strike="noStrike" kern="1200" baseline="0" dirty="0">
                <a:solidFill>
                  <a:schemeClr val="bg1"/>
                </a:solidFill>
                <a:latin typeface="Verdana" panose="020B0604030504040204" pitchFamily="34" charset="0"/>
                <a:ea typeface="Verdana" panose="020B0604030504040204" pitchFamily="34" charset="0"/>
              </a:rPr>
              <a:t>. L’organisation politique – Fiche identité</a:t>
            </a:r>
          </a:p>
        </p:txBody>
      </p:sp>
      <p:sp>
        <p:nvSpPr>
          <p:cNvPr id="2" name="ZoneTexte 1">
            <a:extLst>
              <a:ext uri="{FF2B5EF4-FFF2-40B4-BE49-F238E27FC236}">
                <a16:creationId xmlns:a16="http://schemas.microsoft.com/office/drawing/2014/main" id="{5C33B2FC-5F0A-3114-99AD-B7941D4EED12}"/>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7</a:t>
            </a:r>
          </a:p>
        </p:txBody>
      </p:sp>
      <p:sp>
        <p:nvSpPr>
          <p:cNvPr id="3" name="Espace réservé du texte 13">
            <a:extLst>
              <a:ext uri="{FF2B5EF4-FFF2-40B4-BE49-F238E27FC236}">
                <a16:creationId xmlns:a16="http://schemas.microsoft.com/office/drawing/2014/main" id="{B36F24A8-58CF-E50A-7C23-8EAD6057850A}"/>
              </a:ext>
            </a:extLst>
          </p:cNvPr>
          <p:cNvSpPr txBox="1">
            <a:spLocks/>
          </p:cNvSpPr>
          <p:nvPr/>
        </p:nvSpPr>
        <p:spPr>
          <a:xfrm>
            <a:off x="6491335" y="223285"/>
            <a:ext cx="5576619"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1 – Découverte de la structure d’accueil et ses métiers</a:t>
            </a:r>
          </a:p>
        </p:txBody>
      </p:sp>
    </p:spTree>
    <p:extLst>
      <p:ext uri="{BB962C8B-B14F-4D97-AF65-F5344CB8AC3E}">
        <p14:creationId xmlns:p14="http://schemas.microsoft.com/office/powerpoint/2010/main" val="107317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449385" y="1513676"/>
            <a:ext cx="11506683" cy="5167270"/>
          </a:xfrm>
        </p:spPr>
        <p:txBody>
          <a:bodyPr/>
          <a:lstStyle/>
          <a:p>
            <a:pPr>
              <a:lnSpc>
                <a:spcPct val="115000"/>
              </a:lnSpc>
              <a:spcBef>
                <a:spcPts val="0"/>
              </a:spcBef>
              <a:defRPr/>
            </a:pPr>
            <a:r>
              <a:rPr lang="fr-FR" sz="1600" b="0" dirty="0"/>
              <a:t>Quels sont les </a:t>
            </a:r>
            <a:r>
              <a:rPr lang="fr-FR" altLang="fr-FR" sz="1600" b="0" dirty="0"/>
              <a:t>principaux</a:t>
            </a:r>
            <a:r>
              <a:rPr lang="fr-FR" sz="1600" b="0" dirty="0"/>
              <a:t> métiers au sein de la structure ?  Et q</a:t>
            </a:r>
            <a:r>
              <a:rPr lang="fr-FR" altLang="fr-FR" sz="1600" b="0" dirty="0"/>
              <a:t>uelles sont les</a:t>
            </a:r>
            <a:r>
              <a:rPr lang="fr-FR" sz="1600" b="0" dirty="0"/>
              <a:t> missions de ces principaux métiers ?</a:t>
            </a: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marL="0" indent="0">
              <a:lnSpc>
                <a:spcPct val="115000"/>
              </a:lnSpc>
              <a:spcBef>
                <a:spcPts val="0"/>
              </a:spcBef>
              <a:buNone/>
              <a:defRPr/>
            </a:pPr>
            <a:endParaRPr lang="fr-FR" sz="1800" dirty="0"/>
          </a:p>
          <a:p>
            <a:pPr>
              <a:lnSpc>
                <a:spcPct val="115000"/>
              </a:lnSpc>
              <a:spcBef>
                <a:spcPts val="0"/>
              </a:spcBef>
              <a:defRPr/>
            </a:pPr>
            <a:endParaRPr lang="fr-FR" sz="1800" dirty="0"/>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defRPr/>
            </a:pPr>
            <a:r>
              <a:rPr lang="fr-FR" altLang="fr-FR" sz="1600" dirty="0">
                <a:highlight>
                  <a:srgbClr val="FFFF00"/>
                </a:highlight>
              </a:rPr>
              <a:t>Autres questions ? – à compléter par la structure avant remise du livret au stagiaire  </a:t>
            </a:r>
          </a:p>
          <a:p>
            <a:pPr>
              <a:defRPr/>
            </a:pPr>
            <a:endParaRPr lang="fr-FR" sz="1800" dirty="0"/>
          </a:p>
        </p:txBody>
      </p:sp>
      <p:sp>
        <p:nvSpPr>
          <p:cNvPr id="7" name="ZoneTexte 6">
            <a:extLst>
              <a:ext uri="{FF2B5EF4-FFF2-40B4-BE49-F238E27FC236}">
                <a16:creationId xmlns:a16="http://schemas.microsoft.com/office/drawing/2014/main" id="{DFC5974C-5983-3474-D96D-73A6058B301A}"/>
              </a:ext>
            </a:extLst>
          </p:cNvPr>
          <p:cNvSpPr txBox="1"/>
          <p:nvPr/>
        </p:nvSpPr>
        <p:spPr>
          <a:xfrm>
            <a:off x="1390945" y="592617"/>
            <a:ext cx="4506002" cy="338554"/>
          </a:xfrm>
          <a:prstGeom prst="rect">
            <a:avLst/>
          </a:prstGeom>
          <a:solidFill>
            <a:schemeClr val="accent4"/>
          </a:solidFill>
        </p:spPr>
        <p:txBody>
          <a:bodyPr wrap="square" rtlCol="0">
            <a:spAutoFit/>
          </a:bodyPr>
          <a:lstStyle/>
          <a:p>
            <a:r>
              <a:rPr lang="fr-FR" sz="1600" b="1" i="0" u="none" strike="noStrike" kern="1200" baseline="0" dirty="0">
                <a:solidFill>
                  <a:schemeClr val="bg1"/>
                </a:solidFill>
                <a:latin typeface="Verdana" panose="020B0604030504040204" pitchFamily="34" charset="0"/>
                <a:ea typeface="Verdana" panose="020B0604030504040204" pitchFamily="34" charset="0"/>
              </a:rPr>
              <a:t>3. La découverte des métiers - Quiz</a:t>
            </a:r>
          </a:p>
        </p:txBody>
      </p:sp>
      <p:sp>
        <p:nvSpPr>
          <p:cNvPr id="3" name="Espace réservé du texte 2">
            <a:extLst>
              <a:ext uri="{FF2B5EF4-FFF2-40B4-BE49-F238E27FC236}">
                <a16:creationId xmlns:a16="http://schemas.microsoft.com/office/drawing/2014/main" id="{8674CA9D-B684-997F-EAF4-546252891761}"/>
              </a:ext>
            </a:extLst>
          </p:cNvPr>
          <p:cNvSpPr txBox="1">
            <a:spLocks/>
          </p:cNvSpPr>
          <p:nvPr/>
        </p:nvSpPr>
        <p:spPr>
          <a:xfrm>
            <a:off x="1364840" y="1013584"/>
            <a:ext cx="8258717" cy="2779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00" i="1" dirty="0">
                <a:solidFill>
                  <a:schemeClr val="tx2"/>
                </a:solidFill>
                <a:latin typeface="Verdana" panose="020B0604030504040204" pitchFamily="34" charset="0"/>
                <a:ea typeface="Verdana" panose="020B0604030504040204" pitchFamily="34" charset="0"/>
              </a:rPr>
              <a:t>Les questions du quiz sont à adapter / compléter par chaque structure d’accueil.</a:t>
            </a:r>
          </a:p>
        </p:txBody>
      </p:sp>
      <p:sp>
        <p:nvSpPr>
          <p:cNvPr id="2" name="ZoneTexte 1">
            <a:extLst>
              <a:ext uri="{FF2B5EF4-FFF2-40B4-BE49-F238E27FC236}">
                <a16:creationId xmlns:a16="http://schemas.microsoft.com/office/drawing/2014/main" id="{B0FE91DE-BCCD-B6FB-83B4-0AF6B3CB9BFC}"/>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8</a:t>
            </a:r>
          </a:p>
        </p:txBody>
      </p:sp>
      <p:graphicFrame>
        <p:nvGraphicFramePr>
          <p:cNvPr id="5" name="Tableau 4">
            <a:extLst>
              <a:ext uri="{FF2B5EF4-FFF2-40B4-BE49-F238E27FC236}">
                <a16:creationId xmlns:a16="http://schemas.microsoft.com/office/drawing/2014/main" id="{879BB7B2-9E6B-1192-8D52-5F5533A8796C}"/>
              </a:ext>
            </a:extLst>
          </p:cNvPr>
          <p:cNvGraphicFramePr>
            <a:graphicFrameLocks noGrp="1"/>
          </p:cNvGraphicFramePr>
          <p:nvPr>
            <p:extLst>
              <p:ext uri="{D42A27DB-BD31-4B8C-83A1-F6EECF244321}">
                <p14:modId xmlns:p14="http://schemas.microsoft.com/office/powerpoint/2010/main" val="1011131476"/>
              </p:ext>
            </p:extLst>
          </p:nvPr>
        </p:nvGraphicFramePr>
        <p:xfrm>
          <a:off x="2138726" y="2413164"/>
          <a:ext cx="8128000" cy="293116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93308116"/>
                    </a:ext>
                  </a:extLst>
                </a:gridCol>
                <a:gridCol w="4064000">
                  <a:extLst>
                    <a:ext uri="{9D8B030D-6E8A-4147-A177-3AD203B41FA5}">
                      <a16:colId xmlns:a16="http://schemas.microsoft.com/office/drawing/2014/main" val="684646677"/>
                    </a:ext>
                  </a:extLst>
                </a:gridCol>
              </a:tblGrid>
              <a:tr h="370840">
                <a:tc>
                  <a:txBody>
                    <a:bodyPr/>
                    <a:lstStyle/>
                    <a:p>
                      <a:pPr algn="ctr"/>
                      <a:r>
                        <a:rPr lang="fr-FR" dirty="0"/>
                        <a:t>Métiers</a:t>
                      </a:r>
                    </a:p>
                  </a:txBody>
                  <a:tcPr/>
                </a:tc>
                <a:tc>
                  <a:txBody>
                    <a:bodyPr/>
                    <a:lstStyle/>
                    <a:p>
                      <a:pPr algn="ctr"/>
                      <a:r>
                        <a:rPr lang="fr-FR" dirty="0"/>
                        <a:t>Missions</a:t>
                      </a:r>
                    </a:p>
                  </a:txBody>
                  <a:tcPr/>
                </a:tc>
                <a:extLst>
                  <a:ext uri="{0D108BD9-81ED-4DB2-BD59-A6C34878D82A}">
                    <a16:rowId xmlns:a16="http://schemas.microsoft.com/office/drawing/2014/main" val="978142726"/>
                  </a:ext>
                </a:extLst>
              </a:tr>
              <a:tr h="370840">
                <a:tc>
                  <a:txBody>
                    <a:bodyPr/>
                    <a:lstStyle/>
                    <a:p>
                      <a:endParaRPr lang="fr-FR" dirty="0"/>
                    </a:p>
                  </a:txBody>
                  <a:tcPr/>
                </a:tc>
                <a:tc>
                  <a:txBody>
                    <a:bodyPr/>
                    <a:lstStyle/>
                    <a:p>
                      <a:endParaRPr lang="fr-FR" dirty="0"/>
                    </a:p>
                    <a:p>
                      <a:endParaRPr lang="fr-FR" dirty="0"/>
                    </a:p>
                  </a:txBody>
                  <a:tcPr/>
                </a:tc>
                <a:extLst>
                  <a:ext uri="{0D108BD9-81ED-4DB2-BD59-A6C34878D82A}">
                    <a16:rowId xmlns:a16="http://schemas.microsoft.com/office/drawing/2014/main" val="3170063975"/>
                  </a:ext>
                </a:extLst>
              </a:tr>
              <a:tr h="370840">
                <a:tc>
                  <a:txBody>
                    <a:bodyPr/>
                    <a:lstStyle/>
                    <a:p>
                      <a:endParaRPr lang="fr-FR" dirty="0"/>
                    </a:p>
                  </a:txBody>
                  <a:tcPr/>
                </a:tc>
                <a:tc>
                  <a:txBody>
                    <a:bodyPr/>
                    <a:lstStyle/>
                    <a:p>
                      <a:endParaRPr lang="fr-FR" dirty="0"/>
                    </a:p>
                    <a:p>
                      <a:endParaRPr lang="fr-FR" dirty="0"/>
                    </a:p>
                  </a:txBody>
                  <a:tcPr/>
                </a:tc>
                <a:extLst>
                  <a:ext uri="{0D108BD9-81ED-4DB2-BD59-A6C34878D82A}">
                    <a16:rowId xmlns:a16="http://schemas.microsoft.com/office/drawing/2014/main" val="2386813906"/>
                  </a:ext>
                </a:extLst>
              </a:tr>
              <a:tr h="370840">
                <a:tc>
                  <a:txBody>
                    <a:bodyPr/>
                    <a:lstStyle/>
                    <a:p>
                      <a:endParaRPr lang="fr-FR" dirty="0"/>
                    </a:p>
                  </a:txBody>
                  <a:tcPr/>
                </a:tc>
                <a:tc>
                  <a:txBody>
                    <a:bodyPr/>
                    <a:lstStyle/>
                    <a:p>
                      <a:endParaRPr lang="fr-FR" dirty="0"/>
                    </a:p>
                    <a:p>
                      <a:endParaRPr lang="fr-FR" dirty="0"/>
                    </a:p>
                  </a:txBody>
                  <a:tcPr/>
                </a:tc>
                <a:extLst>
                  <a:ext uri="{0D108BD9-81ED-4DB2-BD59-A6C34878D82A}">
                    <a16:rowId xmlns:a16="http://schemas.microsoft.com/office/drawing/2014/main" val="420293171"/>
                  </a:ext>
                </a:extLst>
              </a:tr>
              <a:tr h="370840">
                <a:tc>
                  <a:txBody>
                    <a:bodyPr/>
                    <a:lstStyle/>
                    <a:p>
                      <a:endParaRPr lang="fr-FR" dirty="0"/>
                    </a:p>
                  </a:txBody>
                  <a:tcPr/>
                </a:tc>
                <a:tc>
                  <a:txBody>
                    <a:bodyPr/>
                    <a:lstStyle/>
                    <a:p>
                      <a:endParaRPr lang="fr-FR" dirty="0"/>
                    </a:p>
                    <a:p>
                      <a:endParaRPr lang="fr-FR" dirty="0"/>
                    </a:p>
                  </a:txBody>
                  <a:tcPr/>
                </a:tc>
                <a:extLst>
                  <a:ext uri="{0D108BD9-81ED-4DB2-BD59-A6C34878D82A}">
                    <a16:rowId xmlns:a16="http://schemas.microsoft.com/office/drawing/2014/main" val="2854768964"/>
                  </a:ext>
                </a:extLst>
              </a:tr>
            </a:tbl>
          </a:graphicData>
        </a:graphic>
      </p:graphicFrame>
      <p:sp>
        <p:nvSpPr>
          <p:cNvPr id="6" name="Espace réservé du texte 13">
            <a:extLst>
              <a:ext uri="{FF2B5EF4-FFF2-40B4-BE49-F238E27FC236}">
                <a16:creationId xmlns:a16="http://schemas.microsoft.com/office/drawing/2014/main" id="{96C4C9EE-4668-02AD-CEC4-77CBD5149D39}"/>
              </a:ext>
            </a:extLst>
          </p:cNvPr>
          <p:cNvSpPr txBox="1">
            <a:spLocks/>
          </p:cNvSpPr>
          <p:nvPr/>
        </p:nvSpPr>
        <p:spPr>
          <a:xfrm>
            <a:off x="6491335" y="223285"/>
            <a:ext cx="5576619"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2"/>
                </a:solidFill>
                <a:latin typeface="Verdana" panose="020B0604030504040204" pitchFamily="34" charset="0"/>
                <a:ea typeface="Verdana" panose="020B0604030504040204" pitchFamily="34" charset="0"/>
              </a:rPr>
              <a:t>Module 1 – Découverte de la structure d’accueil et ses métiers</a:t>
            </a:r>
          </a:p>
        </p:txBody>
      </p:sp>
    </p:spTree>
    <p:extLst>
      <p:ext uri="{BB962C8B-B14F-4D97-AF65-F5344CB8AC3E}">
        <p14:creationId xmlns:p14="http://schemas.microsoft.com/office/powerpoint/2010/main" val="312898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00594"/>
            <a:ext cx="8391754" cy="701675"/>
          </a:xfrm>
        </p:spPr>
        <p:txBody>
          <a:bodyPr>
            <a:normAutofit/>
          </a:bodyPr>
          <a:lstStyle/>
          <a:p>
            <a:r>
              <a:rPr lang="fr-FR" sz="2200" dirty="0"/>
              <a:t>Module 2 - L’économie sociale et solidaire - ESS</a:t>
            </a:r>
          </a:p>
        </p:txBody>
      </p:sp>
      <p:sp>
        <p:nvSpPr>
          <p:cNvPr id="2" name="Espace réservé du texte 2">
            <a:extLst>
              <a:ext uri="{FF2B5EF4-FFF2-40B4-BE49-F238E27FC236}">
                <a16:creationId xmlns:a16="http://schemas.microsoft.com/office/drawing/2014/main" id="{4D6101F7-689C-031B-1E45-7C6087EDF115}"/>
              </a:ext>
            </a:extLst>
          </p:cNvPr>
          <p:cNvSpPr txBox="1">
            <a:spLocks/>
          </p:cNvSpPr>
          <p:nvPr/>
        </p:nvSpPr>
        <p:spPr>
          <a:xfrm>
            <a:off x="1181454" y="1125551"/>
            <a:ext cx="10684135" cy="1058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2"/>
                </a:solidFill>
                <a:latin typeface="Verdana" panose="020B0604030504040204" pitchFamily="34" charset="0"/>
                <a:ea typeface="Verdana" panose="020B0604030504040204" pitchFamily="34" charset="0"/>
              </a:rPr>
              <a:t>Ce module se découpe en plusieurs séquences : </a:t>
            </a:r>
          </a:p>
          <a:p>
            <a:pPr marL="342900" indent="-342900">
              <a:buFont typeface="+mj-lt"/>
              <a:buAutoNum type="arabicPeriod"/>
            </a:pPr>
            <a:r>
              <a:rPr lang="fr-FR" sz="1400" b="0" dirty="0">
                <a:solidFill>
                  <a:schemeClr val="tx2"/>
                </a:solidFill>
                <a:latin typeface="Verdana" panose="020B0604030504040204" pitchFamily="34" charset="0"/>
                <a:ea typeface="Verdana" panose="020B0604030504040204" pitchFamily="34" charset="0"/>
              </a:rPr>
              <a:t>Comprendre l’ESS – 2 vidéos, 1 fiche activité et 1 mémo « ce que j’ai appris sur l’ESS » </a:t>
            </a:r>
          </a:p>
          <a:p>
            <a:pPr marL="342900" indent="-342900">
              <a:buFont typeface="+mj-lt"/>
              <a:buAutoNum type="arabicPeriod"/>
            </a:pPr>
            <a:r>
              <a:rPr lang="fr-FR" sz="1400" b="0" dirty="0">
                <a:solidFill>
                  <a:schemeClr val="tx2"/>
                </a:solidFill>
                <a:latin typeface="Verdana" panose="020B0604030504040204" pitchFamily="34" charset="0"/>
                <a:ea typeface="Verdana" panose="020B0604030504040204" pitchFamily="34" charset="0"/>
              </a:rPr>
              <a:t>Découvrir les associations, mutuelles et coopératives – 3 vidéos, 1 </a:t>
            </a:r>
            <a:r>
              <a:rPr lang="fr-FR" sz="1400" b="0" dirty="0" err="1">
                <a:solidFill>
                  <a:schemeClr val="tx2"/>
                </a:solidFill>
                <a:latin typeface="Verdana" panose="020B0604030504040204" pitchFamily="34" charset="0"/>
                <a:ea typeface="Verdana" panose="020B0604030504040204" pitchFamily="34" charset="0"/>
              </a:rPr>
              <a:t>quizlogo</a:t>
            </a:r>
            <a:r>
              <a:rPr lang="fr-FR" sz="1400" b="0" dirty="0">
                <a:solidFill>
                  <a:schemeClr val="tx2"/>
                </a:solidFill>
                <a:latin typeface="Verdana" panose="020B0604030504040204" pitchFamily="34" charset="0"/>
                <a:ea typeface="Verdana" panose="020B0604030504040204" pitchFamily="34" charset="0"/>
              </a:rPr>
              <a:t> et 3 fiches activités</a:t>
            </a:r>
          </a:p>
          <a:p>
            <a:endParaRPr lang="fr-FR" sz="1400" dirty="0">
              <a:solidFill>
                <a:schemeClr val="tx2"/>
              </a:solidFill>
              <a:latin typeface="Jaroslav Medium" panose="02000503000000090004" pitchFamily="50" charset="0"/>
            </a:endParaRPr>
          </a:p>
        </p:txBody>
      </p:sp>
      <p:sp>
        <p:nvSpPr>
          <p:cNvPr id="13" name="Rectangle : avec coins arrondis en diagonale 12">
            <a:extLst>
              <a:ext uri="{FF2B5EF4-FFF2-40B4-BE49-F238E27FC236}">
                <a16:creationId xmlns:a16="http://schemas.microsoft.com/office/drawing/2014/main" id="{19070530-6464-8BD2-D799-65EEBA024597}"/>
              </a:ext>
            </a:extLst>
          </p:cNvPr>
          <p:cNvSpPr/>
          <p:nvPr/>
        </p:nvSpPr>
        <p:spPr>
          <a:xfrm>
            <a:off x="2669022" y="2406638"/>
            <a:ext cx="7378745" cy="553435"/>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Verdana" panose="020B0604030504040204" pitchFamily="34" charset="0"/>
                <a:ea typeface="Verdana" panose="020B0604030504040204" pitchFamily="34" charset="0"/>
              </a:rPr>
              <a:t>Ce que j’ai appris et que je vais retenir sur l’ESS </a:t>
            </a:r>
          </a:p>
          <a:p>
            <a:pPr algn="ctr"/>
            <a:r>
              <a:rPr lang="fr-FR" sz="900" i="1" dirty="0">
                <a:latin typeface="Verdana" panose="020B0604030504040204" pitchFamily="34" charset="0"/>
                <a:ea typeface="Verdana" panose="020B0604030504040204" pitchFamily="34" charset="0"/>
              </a:rPr>
              <a:t>(à remplir à la fin du module)</a:t>
            </a:r>
          </a:p>
        </p:txBody>
      </p:sp>
      <p:sp>
        <p:nvSpPr>
          <p:cNvPr id="15" name="Rectangle 14">
            <a:extLst>
              <a:ext uri="{FF2B5EF4-FFF2-40B4-BE49-F238E27FC236}">
                <a16:creationId xmlns:a16="http://schemas.microsoft.com/office/drawing/2014/main" id="{5B25A40D-8A84-04CD-10E1-8A7A45D94E8C}"/>
              </a:ext>
            </a:extLst>
          </p:cNvPr>
          <p:cNvSpPr/>
          <p:nvPr/>
        </p:nvSpPr>
        <p:spPr>
          <a:xfrm>
            <a:off x="2669021" y="3108312"/>
            <a:ext cx="7378745" cy="3247585"/>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F3A18DF-D4B8-3360-0662-A7263392032F}"/>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3619407228"/>
      </p:ext>
    </p:extLst>
  </p:cSld>
  <p:clrMapOvr>
    <a:masterClrMapping/>
  </p:clrMapOvr>
</p:sld>
</file>

<file path=ppt/theme/theme1.xml><?xml version="1.0" encoding="utf-8"?>
<a:theme xmlns:a="http://schemas.openxmlformats.org/drawingml/2006/main" name="Thème Cress pages classiques">
  <a:themeElements>
    <a:clrScheme name="Personnalisé 3">
      <a:dk1>
        <a:sysClr val="windowText" lastClr="000000"/>
      </a:dk1>
      <a:lt1>
        <a:sysClr val="window" lastClr="FFFFFF"/>
      </a:lt1>
      <a:dk2>
        <a:srgbClr val="222449"/>
      </a:dk2>
      <a:lt2>
        <a:srgbClr val="E7E6E6"/>
      </a:lt2>
      <a:accent1>
        <a:srgbClr val="EE754D"/>
      </a:accent1>
      <a:accent2>
        <a:srgbClr val="F190AB"/>
      </a:accent2>
      <a:accent3>
        <a:srgbClr val="A5A5A5"/>
      </a:accent3>
      <a:accent4>
        <a:srgbClr val="F9DC45"/>
      </a:accent4>
      <a:accent5>
        <a:srgbClr val="26B5E3"/>
      </a:accent5>
      <a:accent6>
        <a:srgbClr val="70AD47"/>
      </a:accent6>
      <a:hlink>
        <a:srgbClr val="0563C1"/>
      </a:hlink>
      <a:folHlink>
        <a:srgbClr val="954F72"/>
      </a:folHlink>
    </a:clrScheme>
    <a:fontScheme name="Personnalisé 3">
      <a:majorFont>
        <a:latin typeface="Jaroslav Bold"/>
        <a:ea typeface=""/>
        <a:cs typeface=""/>
      </a:majorFont>
      <a:minorFont>
        <a:latin typeface="HelveticaNeueLT Com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rgbClr val="1DACD5"/>
          </a:buClr>
          <a:buFont typeface="Arial" panose="020B0604020202020204" pitchFamily="34" charset="0"/>
          <a:buChar char="•"/>
          <a:defRPr sz="1600" b="0" i="0" u="none" strike="noStrike" kern="1200" baseline="0" dirty="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Présentation1" id="{05026908-5BF5-4FD5-8C95-89E6BBD3E8DE}" vid="{42069AED-3732-45A3-A002-B5839642F48B}"/>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3457c7-cd51-484b-a984-00dfb246b6ec">
      <Terms xmlns="http://schemas.microsoft.com/office/infopath/2007/PartnerControls"/>
    </lcf76f155ced4ddcb4097134ff3c332f>
    <TaxCatchAll xmlns="f6aee3a0-215f-49b7-8875-c81cbc3735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01C37B391A4F428EE7C22CE583B38B" ma:contentTypeVersion="18" ma:contentTypeDescription="Crée un document." ma:contentTypeScope="" ma:versionID="38c243aef60e49c1200fba193ceb3080">
  <xsd:schema xmlns:xsd="http://www.w3.org/2001/XMLSchema" xmlns:xs="http://www.w3.org/2001/XMLSchema" xmlns:p="http://schemas.microsoft.com/office/2006/metadata/properties" xmlns:ns2="d03457c7-cd51-484b-a984-00dfb246b6ec" xmlns:ns3="f6aee3a0-215f-49b7-8875-c81cbc373531" targetNamespace="http://schemas.microsoft.com/office/2006/metadata/properties" ma:root="true" ma:fieldsID="76552f7560675804e122ec89a6b22155" ns2:_="" ns3:_="">
    <xsd:import namespace="d03457c7-cd51-484b-a984-00dfb246b6ec"/>
    <xsd:import namespace="f6aee3a0-215f-49b7-8875-c81cbc3735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57c7-cd51-484b-a984-00dfb246b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266141b-6846-4949-82ec-5a2f28df4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aee3a0-215f-49b7-8875-c81cbc373531"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5cd5447-091d-42b5-89ee-e0ffb6257810}" ma:internalName="TaxCatchAll" ma:showField="CatchAllData" ma:web="f6aee3a0-215f-49b7-8875-c81cbc3735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CDCB9-FABB-40B0-AA97-7FA7D5573326}">
  <ds:schemaRefs>
    <ds:schemaRef ds:uri="http://schemas.microsoft.com/office/infopath/2007/PartnerControls"/>
    <ds:schemaRef ds:uri="http://purl.org/dc/terms/"/>
    <ds:schemaRef ds:uri="http://schemas.openxmlformats.org/package/2006/metadata/core-properties"/>
    <ds:schemaRef ds:uri="d03457c7-cd51-484b-a984-00dfb246b6ec"/>
    <ds:schemaRef ds:uri="http://purl.org/dc/dcmitype/"/>
    <ds:schemaRef ds:uri="f6aee3a0-215f-49b7-8875-c81cbc373531"/>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D26D54F-8C5F-49F9-83AB-8FC907925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457c7-cd51-484b-a984-00dfb246b6ec"/>
    <ds:schemaRef ds:uri="f6aee3a0-215f-49b7-8875-c81cbc373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286449-DAFB-4635-9EA1-16F70CA045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PPT_Présentation_Cress+Intro</Template>
  <TotalTime>0</TotalTime>
  <Words>3132</Words>
  <Application>Microsoft Office PowerPoint</Application>
  <PresentationFormat>Grand écran</PresentationFormat>
  <Paragraphs>511</Paragraphs>
  <Slides>24</Slides>
  <Notes>14</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24</vt:i4>
      </vt:variant>
    </vt:vector>
  </HeadingPairs>
  <TitlesOfParts>
    <vt:vector size="36" baseType="lpstr">
      <vt:lpstr>Arial</vt:lpstr>
      <vt:lpstr>Calibri</vt:lpstr>
      <vt:lpstr>Darkwoman</vt:lpstr>
      <vt:lpstr>HelveticaNeueLT Com 55 Roman</vt:lpstr>
      <vt:lpstr>HelveticaNeueLT Com 65 Md</vt:lpstr>
      <vt:lpstr>Jaroslav Bold</vt:lpstr>
      <vt:lpstr>Jaroslav Medium</vt:lpstr>
      <vt:lpstr>Times New Roman</vt:lpstr>
      <vt:lpstr>Verdana</vt:lpstr>
      <vt:lpstr>Wingdings</vt:lpstr>
      <vt:lpstr>Thème Cress pages classiques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Floriane DESILLE</dc:creator>
  <cp:lastModifiedBy>Myriam CARRE</cp:lastModifiedBy>
  <cp:revision>4</cp:revision>
  <dcterms:created xsi:type="dcterms:W3CDTF">2023-10-26T08:46:27Z</dcterms:created>
  <dcterms:modified xsi:type="dcterms:W3CDTF">2025-03-13T16:57:44Z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0x0101003301C37B391A4F428EE7C22CE583B38B</vt:lpwstr>
  </property>
  <property fmtid="{D5CDD505-2E9C-101B-9397-08002B2CF9AE}" pid="3" name="MediaServiceImageTags">
    <vt:lpwstr/>
  </property>
</Properties>
</file>